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5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A96A0-E1D8-4B39-AE3D-68A7B1E643FA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E496F-9A27-452A-8BAC-32E24551C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9058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A96A0-E1D8-4B39-AE3D-68A7B1E643FA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E496F-9A27-452A-8BAC-32E24551C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296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A96A0-E1D8-4B39-AE3D-68A7B1E643FA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E496F-9A27-452A-8BAC-32E24551C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068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A96A0-E1D8-4B39-AE3D-68A7B1E643FA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E496F-9A27-452A-8BAC-32E24551C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351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A96A0-E1D8-4B39-AE3D-68A7B1E643FA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E496F-9A27-452A-8BAC-32E24551C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83538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A96A0-E1D8-4B39-AE3D-68A7B1E643FA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E496F-9A27-452A-8BAC-32E24551C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605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A96A0-E1D8-4B39-AE3D-68A7B1E643FA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E496F-9A27-452A-8BAC-32E24551C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484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A96A0-E1D8-4B39-AE3D-68A7B1E643FA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E496F-9A27-452A-8BAC-32E24551C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1062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A96A0-E1D8-4B39-AE3D-68A7B1E643FA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E496F-9A27-452A-8BAC-32E24551C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07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A96A0-E1D8-4B39-AE3D-68A7B1E643FA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E496F-9A27-452A-8BAC-32E24551C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869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A96A0-E1D8-4B39-AE3D-68A7B1E643FA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E496F-9A27-452A-8BAC-32E24551C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088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4A96A0-E1D8-4B39-AE3D-68A7B1E643FA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1E496F-9A27-452A-8BAC-32E24551C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3928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arie_Terezi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Josef_II.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a/aa/Joseph_II.jpg/200px-Joseph_II.jpg" TargetMode="External"/><Relationship Id="rId2" Type="http://schemas.openxmlformats.org/officeDocument/2006/relationships/hyperlink" Target="http://upload.wikimedia.org/wikipedia/commons/thumb/4/41/Maria_Theresia11.jpg/250px-Maria_Theresia1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6672"/>
            <a:ext cx="8712968" cy="1470025"/>
          </a:xfrm>
        </p:spPr>
        <p:txBody>
          <a:bodyPr/>
          <a:lstStyle/>
          <a:p>
            <a:pPr algn="l"/>
            <a:r>
              <a:rPr lang="cs-CZ" dirty="0" smtClean="0"/>
              <a:t> Novověk – Marie Terezie, osvícenství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1988840"/>
            <a:ext cx="7488832" cy="4536504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Název:  VY_32_INOVACE_10_A_13_NOVOVĚK-MARIE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 </a:t>
            </a:r>
            <a:r>
              <a:rPr lang="cs-CZ" sz="2300" dirty="0" smtClean="0">
                <a:solidFill>
                  <a:schemeClr val="tx1"/>
                </a:solidFill>
              </a:rPr>
              <a:t>                 TEREZIE, OSVÍCENSTVÍ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Téma:  LIDÉ A ČAS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6084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5960117"/>
              </p:ext>
            </p:extLst>
          </p:nvPr>
        </p:nvGraphicFramePr>
        <p:xfrm>
          <a:off x="1187624" y="1556792"/>
          <a:ext cx="6834212" cy="4194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13. března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12.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Vlastivěda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Lidé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Novověk – Marie Terezie, osvícenství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pokrok, osvícenský absolutismus, Karel VI., Marie Terezie, reformy, robota, daně, všeobecná vzdělávací povinnost, Josef II., toleranční patent, zrušení nevolnictví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3179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Marie Terezie, osvícenství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chemeClr val="accent2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2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2">
                  <a:lumMod val="20000"/>
                  <a:lumOff val="8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V 17.a 18. století </a:t>
            </a:r>
            <a:r>
              <a:rPr lang="cs-CZ" sz="2500" dirty="0" smtClean="0"/>
              <a:t>– velký pokrok v přírodních vědách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– vliv náboženství se začal zmenšovat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– zrodila se skutečná věda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osvícenský absolutismus:</a:t>
            </a:r>
          </a:p>
          <a:p>
            <a:pPr marL="0" indent="0">
              <a:buNone/>
            </a:pPr>
            <a:r>
              <a:rPr lang="cs-CZ" sz="2500" dirty="0"/>
              <a:t>(</a:t>
            </a:r>
            <a:r>
              <a:rPr lang="cs-CZ" sz="2500" dirty="0" smtClean="0"/>
              <a:t>všechna moc v rukou vládce - řídí zemi podle osvícenských zásad,</a:t>
            </a:r>
          </a:p>
          <a:p>
            <a:pPr marL="0" indent="0">
              <a:buNone/>
            </a:pPr>
            <a:r>
              <a:rPr lang="cs-CZ" sz="2500" dirty="0" smtClean="0"/>
              <a:t>u nás Marie Terezie a poté její synové - různá zlepšení v mnoha </a:t>
            </a:r>
          </a:p>
          <a:p>
            <a:pPr marL="0" indent="0">
              <a:buNone/>
            </a:pPr>
            <a:r>
              <a:rPr lang="cs-CZ" sz="2500" dirty="0" smtClean="0"/>
              <a:t>oblastech, obyvatelé však reformy často nechápali)</a:t>
            </a:r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b="1" dirty="0" smtClean="0"/>
              <a:t>Karel VI. </a:t>
            </a:r>
            <a:r>
              <a:rPr lang="cs-CZ" sz="2500" dirty="0" smtClean="0"/>
              <a:t>– měl 3 dcery (změnil proto nástupnický řád Habsburků,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aby mohla vládnout i žena)                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po jeho smrti v roce 1740 – na trůn dcera </a:t>
            </a:r>
            <a:r>
              <a:rPr lang="cs-CZ" sz="2500" b="1" dirty="0" smtClean="0"/>
              <a:t>Marie Terezie</a:t>
            </a:r>
          </a:p>
          <a:p>
            <a:pPr marL="0" indent="0">
              <a:buNone/>
            </a:pPr>
            <a:endParaRPr lang="cs-CZ" sz="2500" dirty="0" smtClean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51520" y="2744731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51520" y="5949280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17826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Marie Terezie, osvícenství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chemeClr val="accent2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2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2">
                  <a:lumMod val="20000"/>
                  <a:lumOff val="8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Vláda </a:t>
            </a:r>
            <a:r>
              <a:rPr lang="cs-CZ" sz="2500" b="1" dirty="0" smtClean="0">
                <a:hlinkClick r:id="rId2"/>
              </a:rPr>
              <a:t>Marie Terezie </a:t>
            </a:r>
            <a:r>
              <a:rPr lang="cs-CZ" sz="2500" dirty="0" smtClean="0"/>
              <a:t>(1740 – 1780)</a:t>
            </a:r>
          </a:p>
          <a:p>
            <a:pPr>
              <a:buFontTx/>
              <a:buChar char="-"/>
            </a:pPr>
            <a:r>
              <a:rPr lang="cs-CZ" sz="2500" dirty="0" smtClean="0"/>
              <a:t>okolní panovníci ji zpočátku nebrali příliš vážně</a:t>
            </a:r>
            <a:r>
              <a:rPr lang="cs-CZ" sz="2500" dirty="0"/>
              <a:t> </a:t>
            </a: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spolčili se proti Rakousku – Uhersku            válka s Pruskem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(ztráta většiny Slezska, stavba opevnění – Josefov, Terezín, Hradec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                         Králové, Olomouc)</a:t>
            </a:r>
          </a:p>
          <a:p>
            <a:pPr marL="0" indent="0">
              <a:buNone/>
            </a:pPr>
            <a:r>
              <a:rPr lang="cs-CZ" sz="2500" dirty="0" smtClean="0"/>
              <a:t>-   v roce 1745 se vdala za císaře Františka Štěpána Lotrinského</a:t>
            </a:r>
          </a:p>
          <a:p>
            <a:pPr marL="0" indent="0">
              <a:buNone/>
            </a:pPr>
            <a:r>
              <a:rPr lang="cs-CZ" sz="2500" b="1" dirty="0" smtClean="0"/>
              <a:t>vnitřní reformy M.T.:</a:t>
            </a:r>
          </a:p>
          <a:p>
            <a:pPr>
              <a:buFontTx/>
              <a:buChar char="-"/>
            </a:pPr>
            <a:r>
              <a:rPr lang="cs-CZ" sz="2500" b="1" i="1" dirty="0" smtClean="0"/>
              <a:t>omezení roboty</a:t>
            </a:r>
            <a:r>
              <a:rPr lang="cs-CZ" sz="2500" dirty="0" smtClean="0"/>
              <a:t>              poddaní mohli platit dávky v penězích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(předcházelo selské povstání v r. 1755 – bylo krutě potlačeno)</a:t>
            </a:r>
          </a:p>
          <a:p>
            <a:pPr>
              <a:buFontTx/>
              <a:buChar char="-"/>
            </a:pPr>
            <a:r>
              <a:rPr lang="cs-CZ" sz="2500" b="1" i="1" dirty="0" smtClean="0"/>
              <a:t>daňová reforma</a:t>
            </a:r>
            <a:r>
              <a:rPr lang="cs-CZ" sz="2500" dirty="0" smtClean="0"/>
              <a:t>              zpracovány mapy země a sečteno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obyvatelstvo – vznikl tzv. </a:t>
            </a:r>
            <a:r>
              <a:rPr lang="cs-CZ" sz="2500" i="1" dirty="0" smtClean="0"/>
              <a:t>katastr</a:t>
            </a:r>
          </a:p>
          <a:p>
            <a:pPr>
              <a:buFontTx/>
              <a:buChar char="-"/>
            </a:pPr>
            <a:r>
              <a:rPr lang="cs-CZ" sz="2500" b="1" i="1" dirty="0" smtClean="0"/>
              <a:t>všeobecná vzdělávací povinnost </a:t>
            </a:r>
            <a:r>
              <a:rPr lang="cs-CZ" sz="2500" dirty="0"/>
              <a:t> </a:t>
            </a:r>
            <a:r>
              <a:rPr lang="cs-CZ" sz="2500" dirty="0" smtClean="0"/>
              <a:t>            pro děti staré 6 až 12 let</a:t>
            </a:r>
          </a:p>
          <a:p>
            <a:pPr marL="0" indent="0">
              <a:buNone/>
            </a:pPr>
            <a:r>
              <a:rPr lang="cs-CZ" sz="2500" dirty="0" smtClean="0"/>
              <a:t> </a:t>
            </a:r>
          </a:p>
          <a:p>
            <a:pPr marL="0" indent="0">
              <a:buNone/>
            </a:pPr>
            <a:endParaRPr lang="cs-CZ" sz="2500" dirty="0" smtClean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539552" y="2204864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6156176" y="2204864"/>
            <a:ext cx="64807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699792" y="4293096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768666" y="5127510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4860032" y="5949280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595182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Marie Terezie, osvícenství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chemeClr val="accent2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2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2">
                  <a:lumMod val="20000"/>
                  <a:lumOff val="8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dirty="0" smtClean="0"/>
              <a:t>Od roku 1765 – spoluvládcem M.T. její syn </a:t>
            </a:r>
            <a:r>
              <a:rPr lang="cs-CZ" sz="2500" b="1" dirty="0" smtClean="0">
                <a:hlinkClick r:id="rId2"/>
              </a:rPr>
              <a:t>Josef II.</a:t>
            </a:r>
            <a:r>
              <a:rPr lang="cs-CZ" sz="2500" b="1" dirty="0" smtClean="0"/>
              <a:t> </a:t>
            </a:r>
            <a:r>
              <a:rPr lang="cs-CZ" sz="2500" dirty="0" smtClean="0"/>
              <a:t>(1780 – 1790)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po smrti matky další reformy:</a:t>
            </a:r>
          </a:p>
          <a:p>
            <a:pPr>
              <a:buFontTx/>
              <a:buChar char="-"/>
            </a:pPr>
            <a:r>
              <a:rPr lang="cs-CZ" sz="2500" b="1" i="1" dirty="0" smtClean="0"/>
              <a:t>toleranční patent </a:t>
            </a:r>
            <a:r>
              <a:rPr lang="cs-CZ" sz="2500" dirty="0" smtClean="0"/>
              <a:t>(1781)           neúplná svoboda vyznání  (možnost výběru ze dvou evangelických a jedné řecké ortodoxní 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církve, povoleno též židovské náboženství – židé po poněmčení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získali občanská práva)</a:t>
            </a:r>
          </a:p>
          <a:p>
            <a:pPr>
              <a:buFontTx/>
              <a:buChar char="-"/>
            </a:pPr>
            <a:r>
              <a:rPr lang="cs-CZ" sz="2500" b="1" i="1" dirty="0" smtClean="0"/>
              <a:t>zrušení nevolnictví </a:t>
            </a:r>
            <a:r>
              <a:rPr lang="cs-CZ" sz="2500" dirty="0" smtClean="0"/>
              <a:t>(1784)          robota však stále nezrušena</a:t>
            </a:r>
          </a:p>
          <a:p>
            <a:pPr>
              <a:buFontTx/>
              <a:buChar char="-"/>
            </a:pPr>
            <a:r>
              <a:rPr lang="cs-CZ" sz="2500" b="1" i="1" dirty="0" smtClean="0"/>
              <a:t>zavedení němčiny jako úředního jazyka</a:t>
            </a:r>
            <a:r>
              <a:rPr lang="cs-CZ" sz="2500" dirty="0" smtClean="0"/>
              <a:t>            mělo zjednodušit úřadování a vládnutí (čeština poté dlouho upadala)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</a:t>
            </a:r>
          </a:p>
          <a:p>
            <a:pPr marL="0" indent="0">
              <a:buNone/>
            </a:pPr>
            <a:r>
              <a:rPr lang="cs-CZ" sz="2500" i="1" dirty="0" smtClean="0"/>
              <a:t>     Josef II. – rád cestoval, byl vzdělaný a oblíbený </a:t>
            </a:r>
          </a:p>
          <a:p>
            <a:pPr marL="0" indent="0">
              <a:buNone/>
            </a:pPr>
            <a:r>
              <a:rPr lang="cs-CZ" sz="2500" i="1" dirty="0"/>
              <a:t> </a:t>
            </a:r>
            <a:r>
              <a:rPr lang="cs-CZ" sz="2500" i="1" dirty="0" smtClean="0"/>
              <a:t>                   (jméno Josef se stalo velmi oblíbeným)</a:t>
            </a:r>
          </a:p>
          <a:p>
            <a:pPr marL="0" indent="0">
              <a:buNone/>
            </a:pPr>
            <a:endParaRPr lang="cs-CZ" sz="2500" dirty="0" smtClean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267744" y="1844824"/>
            <a:ext cx="64807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816185" y="2276872"/>
            <a:ext cx="64807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983675" y="4046601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5796136" y="4509120"/>
            <a:ext cx="64807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544007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Marie Terezie, osvícenství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chemeClr val="accent2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2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2">
                  <a:lumMod val="20000"/>
                  <a:lumOff val="8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</a:t>
            </a:r>
            <a:r>
              <a:rPr lang="cs-CZ" sz="2500" i="1" dirty="0" smtClean="0"/>
              <a:t>Marie Terezie                                         Josef II.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026" y="1239363"/>
            <a:ext cx="3194933" cy="4815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239363"/>
            <a:ext cx="2592288" cy="4815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5440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Marie Terezie, osvícenství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chemeClr val="accent2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2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2">
                  <a:lumMod val="20000"/>
                  <a:lumOff val="8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Co bylo důsledkem změn v 17.a 18. století? Co tyto změny vyvolalo?</a:t>
            </a:r>
          </a:p>
          <a:p>
            <a:pPr marL="0" indent="0">
              <a:buNone/>
            </a:pPr>
            <a:r>
              <a:rPr lang="cs-CZ" sz="2500" dirty="0" smtClean="0"/>
              <a:t>Jaké hlavní znaky měl typ vlády nazývaný osvícenský absolutismus?</a:t>
            </a:r>
          </a:p>
          <a:p>
            <a:pPr marL="0" indent="0">
              <a:buNone/>
            </a:pPr>
            <a:r>
              <a:rPr lang="cs-CZ" sz="2500" dirty="0" smtClean="0"/>
              <a:t>Proč okolní státy nerespektovaly ujednání o nástupnictví dcer Karla VI.?</a:t>
            </a:r>
          </a:p>
          <a:p>
            <a:pPr marL="0" indent="0">
              <a:buNone/>
            </a:pPr>
            <a:r>
              <a:rPr lang="cs-CZ" sz="2500" dirty="0" smtClean="0"/>
              <a:t>Co bylo příčinou selského povstání v roce 1755 a jak skončilo?</a:t>
            </a:r>
          </a:p>
          <a:p>
            <a:pPr marL="0" indent="0">
              <a:buNone/>
            </a:pPr>
            <a:r>
              <a:rPr lang="cs-CZ" sz="2500" dirty="0" smtClean="0"/>
              <a:t>Proč Marie Terezie omezila robotu a vypracovala jiný systém daní?</a:t>
            </a:r>
          </a:p>
          <a:p>
            <a:pPr marL="0" indent="0">
              <a:buNone/>
            </a:pPr>
            <a:r>
              <a:rPr lang="cs-CZ" sz="2500" dirty="0" smtClean="0"/>
              <a:t>Co znamená slovo katastr?</a:t>
            </a:r>
          </a:p>
          <a:p>
            <a:pPr marL="0" indent="0">
              <a:buNone/>
            </a:pPr>
            <a:r>
              <a:rPr lang="cs-CZ" sz="2500" dirty="0" smtClean="0"/>
              <a:t>Proč obyčejní lidé nebyli zpočátku nadšení ze zavedení všeobecné vzdělávací povinnosti?</a:t>
            </a:r>
          </a:p>
          <a:p>
            <a:pPr marL="0" indent="0">
              <a:buNone/>
            </a:pPr>
            <a:r>
              <a:rPr lang="cs-CZ" sz="2500" dirty="0" smtClean="0"/>
              <a:t>Co znamenalo vydání tolerančního patentu pro protestanty?</a:t>
            </a:r>
          </a:p>
          <a:p>
            <a:pPr marL="0" indent="0">
              <a:buNone/>
            </a:pPr>
            <a:r>
              <a:rPr lang="cs-CZ" sz="2500" dirty="0" smtClean="0"/>
              <a:t>Jak změnilo život venkovského obyvatelstva zrušení nevolnictví?</a:t>
            </a:r>
          </a:p>
        </p:txBody>
      </p:sp>
    </p:spTree>
    <p:extLst>
      <p:ext uri="{BB962C8B-B14F-4D97-AF65-F5344CB8AC3E}">
        <p14:creationId xmlns:p14="http://schemas.microsoft.com/office/powerpoint/2010/main" val="387544007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br>
              <a:rPr lang="cs-CZ" sz="2300" dirty="0" smtClean="0"/>
            </a:br>
            <a:r>
              <a:rPr lang="cs-CZ" sz="2300" dirty="0" smtClean="0"/>
              <a:t>13. března 2012</a:t>
            </a:r>
            <a:br>
              <a:rPr lang="cs-CZ" sz="2300" dirty="0" smtClean="0"/>
            </a:br>
            <a:r>
              <a:rPr lang="cs-CZ" sz="2300" dirty="0" smtClean="0"/>
              <a:t>Určeno pro 4.- 5.ročník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 smtClean="0"/>
              <a:t>-    Popis znaků osvícenského absolutismu</a:t>
            </a:r>
          </a:p>
          <a:p>
            <a:pPr>
              <a:buFontTx/>
              <a:buChar char="-"/>
            </a:pPr>
            <a:r>
              <a:rPr lang="cs-CZ" sz="2300" dirty="0" smtClean="0"/>
              <a:t>Popis příchodu Marie Terezie na trůn a hlavní znaky vlády její a syna Josefa II. (spojení Habsburků s rodem Lotrinských)</a:t>
            </a:r>
          </a:p>
          <a:p>
            <a:pPr>
              <a:buFontTx/>
              <a:buChar char="-"/>
            </a:pPr>
            <a:r>
              <a:rPr lang="cs-CZ" sz="2300" dirty="0" smtClean="0"/>
              <a:t>Seznámení s největšími reformami Marie Terezie a Josefa II.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b="1" u="sng" dirty="0" smtClean="0"/>
              <a:t>Praktické činnosti </a:t>
            </a:r>
            <a:r>
              <a:rPr lang="cs-CZ" sz="2300" dirty="0" smtClean="0"/>
              <a:t>– odpovědi na otázky jako kontrola zapamatování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si nových informací z učiva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9842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</a:p>
          <a:p>
            <a:pPr marL="0" indent="0">
              <a:buNone/>
            </a:pPr>
            <a:r>
              <a:rPr lang="cs-CZ" sz="23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2300" dirty="0" smtClean="0"/>
              <a:t>Mikulenková, Linda, Mgr. Lidé a čas: Člověk a jeho svět. Učebnice pro 4.a 5. ročník základní školy. </a:t>
            </a:r>
            <a:r>
              <a:rPr lang="cs-CZ" sz="2300" dirty="0" err="1" smtClean="0"/>
              <a:t>Prodos</a:t>
            </a:r>
            <a:r>
              <a:rPr lang="cs-CZ" sz="2300" dirty="0" smtClean="0"/>
              <a:t> spol. s. r. o., pedagogické nakladatelství. Kollárovo nám. 7, 722 00 Olomouc, 2010. Modrá řada učebnic. ISBN 978-80-7230-225-3</a:t>
            </a:r>
          </a:p>
          <a:p>
            <a:pPr marL="0" indent="0">
              <a:buNone/>
            </a:pPr>
            <a:endParaRPr lang="cs-CZ" sz="2300" dirty="0" smtClean="0"/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2"/>
              </a:rPr>
              <a:t>upload.wikimedia.org/wikipedia/commons/thumb/4/41/Maria_Theresia11.jpg/250px-Maria_Theresia11.jpg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3"/>
              </a:rPr>
              <a:t>upload.wikimedia.org/wikipedia/commons/thumb/a/aa/Joseph_II.jpg/200px-Joseph_II.jpg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</p:txBody>
      </p:sp>
    </p:spTree>
    <p:extLst>
      <p:ext uri="{BB962C8B-B14F-4D97-AF65-F5344CB8AC3E}">
        <p14:creationId xmlns:p14="http://schemas.microsoft.com/office/powerpoint/2010/main" val="3757612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692</Words>
  <Application>Microsoft Office PowerPoint</Application>
  <PresentationFormat>Předvádění na obrazovce (4:3)</PresentationFormat>
  <Paragraphs>123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Novověk – Marie Terezie, osvícenství</vt:lpstr>
      <vt:lpstr>Prezentace aplikace PowerPoint</vt:lpstr>
      <vt:lpstr>Novověk – Marie Terezie, osvícenství</vt:lpstr>
      <vt:lpstr>Novověk – Marie Terezie, osvícenství</vt:lpstr>
      <vt:lpstr>Novověk – Marie Terezie, osvícenství</vt:lpstr>
      <vt:lpstr>Novověk – Marie Terezie, osvícenství</vt:lpstr>
      <vt:lpstr>Novověk – Marie Terezie, osvícenství</vt:lpstr>
      <vt:lpstr>Mgr. Renáta Jehličková 13. března 2012 Určeno pro 4.- 5.ročník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Novověk – Marie Terezie, osvícenství</dc:title>
  <dc:creator>Renata Jehličková</dc:creator>
  <cp:lastModifiedBy>Renata Jehličková</cp:lastModifiedBy>
  <cp:revision>39</cp:revision>
  <dcterms:created xsi:type="dcterms:W3CDTF">2012-03-24T20:32:32Z</dcterms:created>
  <dcterms:modified xsi:type="dcterms:W3CDTF">2012-06-28T20:48:50Z</dcterms:modified>
</cp:coreProperties>
</file>