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70" r:id="rId8"/>
    <p:sldId id="269" r:id="rId9"/>
    <p:sldId id="263" r:id="rId10"/>
    <p:sldId id="266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92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90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19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7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8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56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37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61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72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27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0F0D6-71B3-46FC-A4EA-F8669C0EFE2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CD5B1F-8ADA-442B-BFB8-0F80A2E44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269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VY_32_INOVACE_19_písemné dělení dvojciferným dělitelem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27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nejdříve dělí zpaměti, dále násobí a jako zkoušku provádí dělení dvojciferným dělitelem.</a:t>
            </a:r>
          </a:p>
          <a:p>
            <a:r>
              <a:rPr lang="cs-CZ" dirty="0" smtClean="0"/>
              <a:t>Na snímku číslo 7 a 8 spojují žáci části houby, které se učí v přírodopise. </a:t>
            </a:r>
          </a:p>
          <a:p>
            <a:r>
              <a:rPr lang="cs-CZ" dirty="0" smtClean="0"/>
              <a:t>Pracují buď samostatně v sešitě nebo společně na tabuli, je možno vytisknout   i jako pracovní listy.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květen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91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1. Počítejte zpaměti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420 : 60 = 		810 : 90 = 		640 : 80 = </a:t>
            </a:r>
          </a:p>
          <a:p>
            <a:pPr marL="0" indent="0">
              <a:buNone/>
            </a:pPr>
            <a:r>
              <a:rPr lang="cs-CZ" dirty="0" smtClean="0"/>
              <a:t>450 : 50 = 		350 : 70 = 		210 : 30 = </a:t>
            </a:r>
          </a:p>
          <a:p>
            <a:pPr marL="0" indent="0">
              <a:buNone/>
            </a:pPr>
            <a:r>
              <a:rPr lang="cs-CZ" dirty="0" smtClean="0"/>
              <a:t>120 : 30 = 		120 : 60 = 		120 : 20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280 : 40 = 		320 : 80 = 		500 : 50 =</a:t>
            </a:r>
          </a:p>
          <a:p>
            <a:pPr marL="0" indent="0">
              <a:buNone/>
            </a:pPr>
            <a:r>
              <a:rPr lang="cs-CZ" dirty="0" smtClean="0"/>
              <a:t>360 : 60 = 		160 : 40 = 		490 : 70 = 	</a:t>
            </a:r>
          </a:p>
          <a:p>
            <a:pPr marL="0" indent="0">
              <a:buNone/>
            </a:pPr>
            <a:r>
              <a:rPr lang="cs-CZ" dirty="0" smtClean="0"/>
              <a:t>180 : 90 = 		180 : 20 = 		630 : 90 =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41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Řešení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420 : 60 = 7 	810 : 90 = 9  	640 : 80 = 8</a:t>
            </a:r>
          </a:p>
          <a:p>
            <a:pPr marL="0" indent="0">
              <a:buNone/>
            </a:pPr>
            <a:r>
              <a:rPr lang="cs-CZ" dirty="0" smtClean="0"/>
              <a:t>450 : 50 = 9 	350 : 70 = 5 	210 : 30 = 7</a:t>
            </a:r>
          </a:p>
          <a:p>
            <a:pPr marL="0" indent="0">
              <a:buNone/>
            </a:pPr>
            <a:r>
              <a:rPr lang="cs-CZ" dirty="0" smtClean="0"/>
              <a:t>120 : 30 = 4 	120 : 60 = 2	           120 : 20 = 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280 : 40 = 7		320 : 80 = 4 	500 : 50 = 10</a:t>
            </a:r>
          </a:p>
          <a:p>
            <a:pPr marL="0" indent="0">
              <a:buNone/>
            </a:pPr>
            <a:r>
              <a:rPr lang="cs-CZ" dirty="0" smtClean="0"/>
              <a:t>360 : 60 = 6 	160 : 40 = 4		490 : 70 = 7</a:t>
            </a:r>
          </a:p>
          <a:p>
            <a:pPr marL="0" indent="0">
              <a:buNone/>
            </a:pPr>
            <a:r>
              <a:rPr lang="cs-CZ" dirty="0" smtClean="0"/>
              <a:t>180 : 90 = 2 	180 : 20 = 9		630 : 90 = 7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38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/>
              <a:t>2. Násobte a proveďte zkoušku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450		123		456		321			</a:t>
            </a:r>
            <a:r>
              <a:rPr lang="cs-CZ" u="sng" dirty="0" smtClean="0"/>
              <a:t>. 20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. 30</a:t>
            </a:r>
            <a:r>
              <a:rPr lang="cs-CZ" dirty="0" smtClean="0"/>
              <a:t>		</a:t>
            </a:r>
            <a:r>
              <a:rPr lang="cs-CZ" u="sng" dirty="0" smtClean="0"/>
              <a:t>. 40</a:t>
            </a:r>
            <a:r>
              <a:rPr lang="cs-CZ" dirty="0" smtClean="0"/>
              <a:t>		</a:t>
            </a:r>
            <a:r>
              <a:rPr lang="cs-CZ" u="sng" dirty="0" smtClean="0"/>
              <a:t>. 50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9289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450		123		456		321			</a:t>
            </a:r>
            <a:r>
              <a:rPr lang="cs-CZ" u="sng" dirty="0" smtClean="0"/>
              <a:t>. 20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. 30</a:t>
            </a:r>
            <a:r>
              <a:rPr lang="cs-CZ" dirty="0" smtClean="0"/>
              <a:t>		</a:t>
            </a:r>
            <a:r>
              <a:rPr lang="cs-CZ" u="sng" dirty="0" smtClean="0"/>
              <a:t>. 40</a:t>
            </a:r>
            <a:r>
              <a:rPr lang="cs-CZ" dirty="0" smtClean="0"/>
              <a:t>		</a:t>
            </a:r>
            <a:r>
              <a:rPr lang="cs-CZ" u="sng" dirty="0" smtClean="0"/>
              <a:t>. 50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9 000	       3 690	     18 240        16 050</a:t>
            </a: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err="1" smtClean="0"/>
              <a:t>Zk</a:t>
            </a:r>
            <a:r>
              <a:rPr lang="cs-CZ" dirty="0" smtClean="0"/>
              <a:t>.:  9 000 : 20 = 450          18 240 : 40 = 456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3 690 : 30 = 123         </a:t>
            </a:r>
            <a:r>
              <a:rPr lang="cs-CZ" dirty="0"/>
              <a:t> </a:t>
            </a:r>
            <a:r>
              <a:rPr lang="cs-CZ" dirty="0" smtClean="0"/>
              <a:t> 16 050 : 50 = 321</a:t>
            </a:r>
          </a:p>
        </p:txBody>
      </p:sp>
    </p:spTree>
    <p:extLst>
      <p:ext uri="{BB962C8B-B14F-4D97-AF65-F5344CB8AC3E}">
        <p14:creationId xmlns:p14="http://schemas.microsoft.com/office/powerpoint/2010/main" val="2324700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3. </a:t>
            </a:r>
            <a:r>
              <a:rPr lang="cs-CZ" sz="2800" dirty="0"/>
              <a:t>Násobte a proveďte zkoušku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	421		624		842		247			</a:t>
            </a:r>
            <a:r>
              <a:rPr lang="cs-CZ" u="sng" dirty="0" smtClean="0"/>
              <a:t>. 90   </a:t>
            </a:r>
            <a:r>
              <a:rPr lang="cs-CZ" dirty="0" smtClean="0"/>
              <a:t>  	</a:t>
            </a:r>
            <a:r>
              <a:rPr lang="cs-CZ" u="sng" dirty="0" smtClean="0"/>
              <a:t>. 60</a:t>
            </a:r>
            <a:r>
              <a:rPr lang="cs-CZ" dirty="0" smtClean="0"/>
              <a:t>		</a:t>
            </a:r>
            <a:r>
              <a:rPr lang="cs-CZ" u="sng" dirty="0" smtClean="0"/>
              <a:t>. 70</a:t>
            </a:r>
            <a:r>
              <a:rPr lang="cs-CZ" dirty="0" smtClean="0"/>
              <a:t>		</a:t>
            </a:r>
            <a:r>
              <a:rPr lang="cs-CZ" u="sng" dirty="0" smtClean="0"/>
              <a:t>. 80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302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421		624		842		247			</a:t>
            </a:r>
            <a:r>
              <a:rPr lang="cs-CZ" u="sng" dirty="0" smtClean="0"/>
              <a:t>. 90</a:t>
            </a:r>
            <a:r>
              <a:rPr lang="cs-CZ" dirty="0" smtClean="0"/>
              <a:t>		</a:t>
            </a:r>
            <a:r>
              <a:rPr lang="cs-CZ" u="sng" dirty="0" smtClean="0"/>
              <a:t>. 60</a:t>
            </a:r>
            <a:r>
              <a:rPr lang="cs-CZ" dirty="0" smtClean="0"/>
              <a:t>		</a:t>
            </a:r>
            <a:r>
              <a:rPr lang="cs-CZ" u="sng" dirty="0" smtClean="0"/>
              <a:t>. 70</a:t>
            </a:r>
            <a:r>
              <a:rPr lang="cs-CZ" dirty="0" smtClean="0"/>
              <a:t>		</a:t>
            </a:r>
            <a:r>
              <a:rPr lang="cs-CZ" u="sng" dirty="0" smtClean="0"/>
              <a:t>. 80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37 890        37 440       58 940        19 760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Zk</a:t>
            </a:r>
            <a:r>
              <a:rPr lang="cs-CZ" dirty="0" smtClean="0"/>
              <a:t>.:  37 890 : 90 = 421      58 940 : 70 = 842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37 440 : 60 = 624      19 760 : 80 = 247</a:t>
            </a:r>
          </a:p>
        </p:txBody>
      </p:sp>
    </p:spTree>
    <p:extLst>
      <p:ext uri="{BB962C8B-B14F-4D97-AF65-F5344CB8AC3E}">
        <p14:creationId xmlns:p14="http://schemas.microsoft.com/office/powerpoint/2010/main" val="9085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4. Vypočítejte </a:t>
            </a:r>
            <a:r>
              <a:rPr lang="cs-CZ" sz="2800" dirty="0"/>
              <a:t>a spojte názvy s částí houby , po kliknutí zjistíte, jestli jste správně počítali a spojovali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3 850 : 70 = 		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3 320 : 40 = 		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1 350 : 50 = 		</a:t>
            </a:r>
            <a:endParaRPr lang="cs-CZ" dirty="0"/>
          </a:p>
        </p:txBody>
      </p:sp>
      <p:pic>
        <p:nvPicPr>
          <p:cNvPr id="1027" name="Picture 3" descr="C:\Users\PC-1SLK\AppData\Local\Microsoft\Windows\Temporary Internet Files\Content.IE5\H8L55V54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45430"/>
            <a:ext cx="2447103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1988840"/>
            <a:ext cx="10586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1.třeň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3609019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2.klobouk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9063" y="5229200"/>
            <a:ext cx="2305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3.podhoubí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615239" y="2274502"/>
            <a:ext cx="2087647" cy="16201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516217" y="2512060"/>
            <a:ext cx="692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5940152" y="1988841"/>
            <a:ext cx="2232428" cy="1881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740352" y="328498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83</a:t>
            </a:r>
            <a:endParaRPr lang="cs-CZ" sz="2800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5724128" y="5229200"/>
            <a:ext cx="1656184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862716" y="4859868"/>
            <a:ext cx="877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0530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10" grpId="0"/>
      <p:bldP spid="14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5. Vypočítejte a spojte názvy s </a:t>
            </a:r>
            <a:r>
              <a:rPr lang="cs-CZ" sz="2800" dirty="0"/>
              <a:t>částí houby </a:t>
            </a:r>
            <a:r>
              <a:rPr lang="cs-CZ" sz="2800" dirty="0" smtClean="0"/>
              <a:t>, po kliknutí zjistíte, jestli jste správně počítali a spojovali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3 510 : 90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4 270 : 70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2 640 : 80 =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8800"/>
            <a:ext cx="388843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6444208" y="4581128"/>
            <a:ext cx="72008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714440" y="1844824"/>
            <a:ext cx="1557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1.prsten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39363" y="3140968"/>
            <a:ext cx="17046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2.pochva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9363" y="4869160"/>
            <a:ext cx="1704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3.lupeny</a:t>
            </a:r>
            <a:endParaRPr lang="cs-CZ" sz="28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5652120" y="2204864"/>
            <a:ext cx="2376264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164288" y="2106434"/>
            <a:ext cx="550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</a:t>
            </a:r>
            <a:endParaRPr lang="cs-CZ" sz="2800" dirty="0"/>
          </a:p>
        </p:txBody>
      </p:sp>
      <p:cxnSp>
        <p:nvCxnSpPr>
          <p:cNvPr id="18" name="Přímá spojnice se šipkou 17"/>
          <p:cNvCxnSpPr>
            <a:stCxn id="12" idx="1"/>
          </p:cNvCxnSpPr>
          <p:nvPr/>
        </p:nvCxnSpPr>
        <p:spPr>
          <a:xfrm flipH="1">
            <a:off x="6840253" y="3402578"/>
            <a:ext cx="599110" cy="13945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524329" y="39330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61</a:t>
            </a:r>
            <a:endParaRPr lang="cs-CZ" sz="2800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 flipV="1">
            <a:off x="5220072" y="2924944"/>
            <a:ext cx="2494367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220072" y="3664188"/>
            <a:ext cx="838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0161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6" grpId="0"/>
      <p:bldP spid="19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6. Správně zapište a vydělte. Nezapomeňte na zkoušku !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Sedm set dvacet šest, dvacet</a:t>
            </a:r>
          </a:p>
          <a:p>
            <a:pPr marL="0" indent="0">
              <a:buNone/>
            </a:pPr>
            <a:r>
              <a:rPr lang="cs-CZ" dirty="0" smtClean="0"/>
              <a:t>Pět set osmdesát dvě, padesát</a:t>
            </a:r>
          </a:p>
          <a:p>
            <a:pPr marL="0" indent="0">
              <a:buNone/>
            </a:pPr>
            <a:r>
              <a:rPr lang="cs-CZ" dirty="0" smtClean="0"/>
              <a:t>Tři sta šedesát osm, třicet</a:t>
            </a:r>
          </a:p>
          <a:p>
            <a:pPr marL="0" indent="0">
              <a:buNone/>
            </a:pPr>
            <a:r>
              <a:rPr lang="cs-CZ" dirty="0" smtClean="0"/>
              <a:t>Šest set padesát jedna, čtyřicet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726 : 20 = 36	 (zb.6)	</a:t>
            </a:r>
          </a:p>
          <a:p>
            <a:pPr marL="0" indent="0">
              <a:buNone/>
            </a:pPr>
            <a:r>
              <a:rPr lang="cs-CZ" dirty="0" smtClean="0"/>
              <a:t>					582 : 50 = 11 (zb.32)</a:t>
            </a:r>
          </a:p>
          <a:p>
            <a:pPr marL="0" indent="0">
              <a:buNone/>
            </a:pPr>
            <a:r>
              <a:rPr lang="cs-CZ" dirty="0" smtClean="0"/>
              <a:t>					368 : 30 = 12 (zb.8)</a:t>
            </a:r>
          </a:p>
          <a:p>
            <a:pPr marL="0" indent="0">
              <a:buNone/>
            </a:pPr>
            <a:r>
              <a:rPr lang="cs-CZ" dirty="0" smtClean="0"/>
              <a:t>					651 : 40 = 16 (zb.11)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16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3195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Citace </a:t>
            </a:r>
            <a:r>
              <a:rPr lang="cs-CZ" dirty="0"/>
              <a:t>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79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249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1. Počítejte zpaměti :</vt:lpstr>
      <vt:lpstr>Řešení </vt:lpstr>
      <vt:lpstr>2. Násobte a proveďte zkoušku</vt:lpstr>
      <vt:lpstr>Řešení</vt:lpstr>
      <vt:lpstr>3. Násobte a proveďte zkoušku</vt:lpstr>
      <vt:lpstr>Řešení</vt:lpstr>
      <vt:lpstr>4. Vypočítejte a spojte názvy s částí houby , po kliknutí zjistíte, jestli jste správně počítali a spojovali</vt:lpstr>
      <vt:lpstr>5. Vypočítejte a spojte názvy s částí houby , po kliknutí zjistíte, jestli jste správně počítali a spojovali</vt:lpstr>
      <vt:lpstr>6. Správně zapište a vydělte. Nezapomeňte na zkoušku 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24</cp:revision>
  <dcterms:created xsi:type="dcterms:W3CDTF">2012-05-20T15:05:03Z</dcterms:created>
  <dcterms:modified xsi:type="dcterms:W3CDTF">2012-06-18T06:24:00Z</dcterms:modified>
</cp:coreProperties>
</file>