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60" r:id="rId4"/>
    <p:sldId id="259" r:id="rId5"/>
    <p:sldId id="261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471" autoAdjust="0"/>
    <p:restoredTop sz="94660"/>
  </p:normalViewPr>
  <p:slideViewPr>
    <p:cSldViewPr>
      <p:cViewPr varScale="1">
        <p:scale>
          <a:sx n="102" d="100"/>
          <a:sy n="102" d="100"/>
        </p:scale>
        <p:origin x="-20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5BC2A7-CCED-4EC7-8499-3D04871B4F12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6AD16A-2ADB-4205-B305-0AF0B9CA425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31235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5BC2A7-CCED-4EC7-8499-3D04871B4F12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6AD16A-2ADB-4205-B305-0AF0B9CA425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32908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5BC2A7-CCED-4EC7-8499-3D04871B4F12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6AD16A-2ADB-4205-B305-0AF0B9CA425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46561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5BC2A7-CCED-4EC7-8499-3D04871B4F12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6AD16A-2ADB-4205-B305-0AF0B9CA425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835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5BC2A7-CCED-4EC7-8499-3D04871B4F12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6AD16A-2ADB-4205-B305-0AF0B9CA425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12423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5BC2A7-CCED-4EC7-8499-3D04871B4F12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6AD16A-2ADB-4205-B305-0AF0B9CA425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13135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5BC2A7-CCED-4EC7-8499-3D04871B4F12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6AD16A-2ADB-4205-B305-0AF0B9CA425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15624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5BC2A7-CCED-4EC7-8499-3D04871B4F12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6AD16A-2ADB-4205-B305-0AF0B9CA425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64667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5BC2A7-CCED-4EC7-8499-3D04871B4F12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6AD16A-2ADB-4205-B305-0AF0B9CA425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4625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5BC2A7-CCED-4EC7-8499-3D04871B4F12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6AD16A-2ADB-4205-B305-0AF0B9CA425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90614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5BC2A7-CCED-4EC7-8499-3D04871B4F12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6AD16A-2ADB-4205-B305-0AF0B9CA425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95356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25BC2A7-CCED-4EC7-8499-3D04871B4F12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6AD16A-2ADB-4205-B305-0AF0B9CA425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32640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1916832"/>
            <a:ext cx="6400800" cy="3120752"/>
          </a:xfrm>
        </p:spPr>
        <p:txBody>
          <a:bodyPr>
            <a:normAutofit lnSpcReduction="10000"/>
          </a:bodyPr>
          <a:lstStyle/>
          <a:p>
            <a:endParaRPr lang="cs-CZ" sz="2600" dirty="0" smtClean="0"/>
          </a:p>
          <a:p>
            <a:r>
              <a:rPr lang="cs-CZ" sz="2600" dirty="0" smtClean="0"/>
              <a:t>ZŠP a ZŠS Uherský Brod</a:t>
            </a:r>
          </a:p>
          <a:p>
            <a:r>
              <a:rPr lang="cs-CZ" sz="2600" dirty="0" smtClean="0"/>
              <a:t> </a:t>
            </a:r>
            <a:r>
              <a:rPr lang="cs-CZ" sz="2600" dirty="0"/>
              <a:t>projekt č. CZ.1.07/1.4.00/21.0961</a:t>
            </a:r>
            <a:endParaRPr lang="cs-CZ" sz="2600" dirty="0" smtClean="0"/>
          </a:p>
          <a:p>
            <a:endParaRPr lang="cs-CZ" sz="2600" dirty="0" smtClean="0"/>
          </a:p>
          <a:p>
            <a:r>
              <a:rPr lang="cs-CZ" sz="2600" dirty="0" smtClean="0"/>
              <a:t>Matematika pro 7. ročník</a:t>
            </a:r>
          </a:p>
          <a:p>
            <a:r>
              <a:rPr lang="cs-CZ" sz="2400" dirty="0" smtClean="0"/>
              <a:t>Č. </a:t>
            </a:r>
            <a:r>
              <a:rPr lang="cs-CZ" sz="2400" dirty="0" err="1" smtClean="0"/>
              <a:t>DUMu</a:t>
            </a:r>
            <a:r>
              <a:rPr lang="cs-CZ" sz="2400" dirty="0" smtClean="0"/>
              <a:t>:  VY_32_INOVACE_20_opakování – sčítání, odčítání, násobení, dělení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5920" y="404664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979806" y="4804332"/>
            <a:ext cx="70567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Jméno autora:	Hana Lexová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604566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ovéPole 9"/>
          <p:cNvSpPr txBox="1"/>
          <p:nvPr/>
        </p:nvSpPr>
        <p:spPr>
          <a:xfrm>
            <a:off x="1115616" y="1494076"/>
            <a:ext cx="754257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Žáci vypočítají příklady a podle legendy vybarví obrázek. </a:t>
            </a:r>
          </a:p>
          <a:p>
            <a:r>
              <a:rPr lang="cs-CZ" dirty="0" smtClean="0"/>
              <a:t>Prezentace slouží k opakování buď společně na tabuli nebo jako samostatná práce na vytištěných pracovních listech.</a:t>
            </a:r>
          </a:p>
          <a:p>
            <a:r>
              <a:rPr lang="cs-CZ" dirty="0" smtClean="0"/>
              <a:t> </a:t>
            </a:r>
          </a:p>
          <a:p>
            <a:r>
              <a:rPr lang="cs-CZ" dirty="0" smtClean="0"/>
              <a:t>Určeno pro žáky sedmého ročníku.</a:t>
            </a:r>
          </a:p>
          <a:p>
            <a:endParaRPr lang="cs-CZ" dirty="0"/>
          </a:p>
          <a:p>
            <a:r>
              <a:rPr lang="cs-CZ" dirty="0" smtClean="0"/>
              <a:t>Vytvořeno v období – červen 2012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331640" y="1124744"/>
            <a:ext cx="10747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Anotace 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33503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  <a:scene3d>
              <a:camera prst="perspectiveHeroicExtremeRightFacing"/>
              <a:lightRig rig="threePt" dir="t"/>
            </a:scene3d>
          </a:bodyPr>
          <a:lstStyle/>
          <a:p>
            <a:r>
              <a:rPr lang="cs-CZ" b="1" dirty="0" smtClean="0">
                <a:ln w="11430">
                  <a:solidFill>
                    <a:srgbClr val="FF0000"/>
                  </a:solidFill>
                </a:ln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Těšíte se na prázdniny ????</a:t>
            </a:r>
            <a:br>
              <a:rPr lang="cs-CZ" b="1" dirty="0" smtClean="0">
                <a:ln w="11430">
                  <a:solidFill>
                    <a:srgbClr val="FF0000"/>
                  </a:solidFill>
                </a:ln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</a:br>
            <a:endParaRPr lang="cs-CZ" dirty="0">
              <a:ln w="11430">
                <a:solidFill>
                  <a:srgbClr val="FF0000"/>
                </a:solidFill>
              </a:ln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145435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sz="2000" dirty="0" smtClean="0"/>
          </a:p>
          <a:p>
            <a:pPr marL="457200" indent="-457200">
              <a:buAutoNum type="arabicPeriod"/>
            </a:pPr>
            <a:r>
              <a:rPr lang="cs-CZ" sz="2000" u="sng" dirty="0" smtClean="0"/>
              <a:t>Vypočítej příklady a podle legendy vybarvi obrázek</a:t>
            </a:r>
          </a:p>
          <a:p>
            <a:pPr marL="457200" indent="-457200">
              <a:buAutoNum type="arabicPeriod"/>
            </a:pPr>
            <a:endParaRPr lang="cs-CZ" sz="2000" u="sng" dirty="0" smtClean="0"/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987 565		     148 271	               	 188 376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-   </a:t>
            </a:r>
            <a:r>
              <a:rPr lang="cs-CZ" sz="2000" u="sng" dirty="0" smtClean="0"/>
              <a:t>452 892</a:t>
            </a:r>
            <a:r>
              <a:rPr lang="cs-CZ" sz="2000" dirty="0" smtClean="0"/>
              <a:t>		     </a:t>
            </a:r>
            <a:r>
              <a:rPr lang="cs-CZ" sz="2000" u="sng" dirty="0" smtClean="0"/>
              <a:t>697 385</a:t>
            </a:r>
            <a:r>
              <a:rPr lang="cs-CZ" sz="2000" dirty="0" smtClean="0"/>
              <a:t>		</a:t>
            </a:r>
            <a:r>
              <a:rPr lang="cs-CZ" sz="2000" u="sng" dirty="0" smtClean="0"/>
              <a:t>-168 556</a:t>
            </a:r>
          </a:p>
          <a:p>
            <a:pPr marL="0" indent="0">
              <a:buNone/>
            </a:pPr>
            <a:endParaRPr lang="cs-CZ" sz="2000" u="sng" dirty="0"/>
          </a:p>
          <a:p>
            <a:pPr marL="0" indent="0">
              <a:buNone/>
            </a:pPr>
            <a:endParaRPr lang="cs-CZ" sz="2000" u="sng" dirty="0"/>
          </a:p>
          <a:p>
            <a:pPr marL="0" indent="0">
              <a:buNone/>
            </a:pPr>
            <a:r>
              <a:rPr lang="cs-CZ" sz="2000" dirty="0" smtClean="0"/>
              <a:t>         65 789		        2 465		      3 275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</a:t>
            </a:r>
            <a:r>
              <a:rPr lang="cs-CZ" sz="2000" u="sng" dirty="0" smtClean="0"/>
              <a:t>97 961</a:t>
            </a:r>
            <a:r>
              <a:rPr lang="cs-CZ" sz="2000" dirty="0" smtClean="0"/>
              <a:t>		        </a:t>
            </a:r>
            <a:r>
              <a:rPr lang="cs-CZ" sz="2000" u="sng" dirty="0" smtClean="0"/>
              <a:t>.       8</a:t>
            </a:r>
            <a:r>
              <a:rPr lang="cs-CZ" sz="2000" dirty="0" smtClean="0"/>
              <a:t>		      </a:t>
            </a:r>
            <a:r>
              <a:rPr lang="cs-CZ" sz="2000" u="sng" dirty="0" smtClean="0"/>
              <a:t>.    50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 20 328 :  4 =                        38 580 : 60 =                          680 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                                                                                               </a:t>
            </a:r>
            <a:r>
              <a:rPr lang="cs-CZ" sz="2000" u="sng" dirty="0" smtClean="0"/>
              <a:t>.  37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     	</a:t>
            </a:r>
            <a:endParaRPr lang="cs-CZ" sz="2000" dirty="0"/>
          </a:p>
        </p:txBody>
      </p:sp>
      <p:sp>
        <p:nvSpPr>
          <p:cNvPr id="4" name="Obdélník 3"/>
          <p:cNvSpPr/>
          <p:nvPr/>
        </p:nvSpPr>
        <p:spPr>
          <a:xfrm>
            <a:off x="4479635" y="2967335"/>
            <a:ext cx="18473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endParaRPr lang="cs-CZ" sz="54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96752"/>
          </a:xfrm>
          <a:scene3d>
            <a:camera prst="isometricOffAxis2Left"/>
            <a:lightRig rig="threePt" dir="t"/>
          </a:scene3d>
        </p:spPr>
        <p:txBody>
          <a:bodyPr/>
          <a:lstStyle/>
          <a:p>
            <a:r>
              <a:rPr lang="cs-CZ" b="1" dirty="0" smtClean="0">
                <a:ln w="11430">
                  <a:solidFill>
                    <a:srgbClr val="FF0000"/>
                  </a:solidFill>
                </a:ln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Těšíme </a:t>
            </a:r>
            <a:r>
              <a:rPr lang="cs-CZ" b="1" dirty="0">
                <a:ln w="11430">
                  <a:solidFill>
                    <a:srgbClr val="FF0000"/>
                  </a:solidFill>
                </a:ln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se na prázdniny </a:t>
            </a:r>
            <a:r>
              <a:rPr lang="cs-CZ" b="1" dirty="0" smtClean="0">
                <a:ln w="11430">
                  <a:solidFill>
                    <a:srgbClr val="FF0000"/>
                  </a:solidFill>
                </a:ln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!!!!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2050" name="Picture 2" descr="C:\Documents and Settings\jakub\Dokumenty\Obrázky\img03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413640"/>
            <a:ext cx="6921582" cy="5076000"/>
          </a:xfrm>
          <a:prstGeom prst="rect">
            <a:avLst/>
          </a:prstGeom>
          <a:noFill/>
          <a:ln w="57150">
            <a:solidFill>
              <a:srgbClr val="00B050"/>
            </a:solidFill>
            <a:prstDash val="solid"/>
          </a:ln>
        </p:spPr>
      </p:pic>
      <p:sp>
        <p:nvSpPr>
          <p:cNvPr id="4" name="TextovéPole 3"/>
          <p:cNvSpPr txBox="1"/>
          <p:nvPr/>
        </p:nvSpPr>
        <p:spPr>
          <a:xfrm>
            <a:off x="2339752" y="2636912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5 082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076056" y="1628800"/>
            <a:ext cx="9396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163 750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940152" y="3212976"/>
            <a:ext cx="8226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19 720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339752" y="3582308"/>
            <a:ext cx="9396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846 656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 rot="10800000" flipV="1">
            <a:off x="3753396" y="3190909"/>
            <a:ext cx="1106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534 673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427984" y="3766974"/>
            <a:ext cx="11179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25 160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339752" y="5229200"/>
            <a:ext cx="9396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163 750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572000" y="5413866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846 656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 rot="11023825" flipV="1">
            <a:off x="613084" y="6147889"/>
            <a:ext cx="11507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19 720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339752" y="5949280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643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547664" y="3878768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643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55576" y="4869160"/>
            <a:ext cx="9936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5 082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389126" y="1628800"/>
            <a:ext cx="1754874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Legenda :</a:t>
            </a:r>
          </a:p>
          <a:p>
            <a:endParaRPr lang="cs-CZ" dirty="0" smtClean="0"/>
          </a:p>
          <a:p>
            <a:r>
              <a:rPr lang="cs-CZ" i="1" dirty="0" smtClean="0"/>
              <a:t>5 082 – žlutá</a:t>
            </a:r>
          </a:p>
          <a:p>
            <a:r>
              <a:rPr lang="cs-CZ" i="1" dirty="0" smtClean="0"/>
              <a:t>534 673 – šedá</a:t>
            </a:r>
          </a:p>
          <a:p>
            <a:r>
              <a:rPr lang="cs-CZ" i="1" dirty="0" smtClean="0"/>
              <a:t>163 750 –modrá</a:t>
            </a:r>
          </a:p>
          <a:p>
            <a:r>
              <a:rPr lang="cs-CZ" i="1" dirty="0" smtClean="0"/>
              <a:t>19 720 – zelená</a:t>
            </a:r>
          </a:p>
          <a:p>
            <a:r>
              <a:rPr lang="cs-CZ" i="1" dirty="0" smtClean="0"/>
              <a:t>846 656 – hnědá</a:t>
            </a:r>
          </a:p>
          <a:p>
            <a:r>
              <a:rPr lang="cs-CZ" i="1" dirty="0" smtClean="0"/>
              <a:t>643- červená</a:t>
            </a:r>
          </a:p>
          <a:p>
            <a:r>
              <a:rPr lang="cs-CZ" i="1" dirty="0" smtClean="0"/>
              <a:t>25 160- oranž.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306714" y="6110845"/>
            <a:ext cx="9439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19 720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  <a:scene3d>
              <a:camera prst="perspectiveHeroicExtremeRightFacing"/>
              <a:lightRig rig="threePt" dir="t"/>
            </a:scene3d>
          </a:bodyPr>
          <a:lstStyle/>
          <a:p>
            <a:pPr algn="l"/>
            <a:r>
              <a:rPr lang="cs-CZ" dirty="0" smtClean="0">
                <a:ln w="11430">
                  <a:solidFill>
                    <a:srgbClr val="FF0000"/>
                  </a:solidFill>
                </a:ln>
              </a:rPr>
              <a:t>Řešení :</a:t>
            </a:r>
            <a:r>
              <a:rPr lang="cs-CZ" b="1" dirty="0" smtClean="0">
                <a:ln w="11430">
                  <a:solidFill>
                    <a:srgbClr val="FF0000"/>
                  </a:solidFill>
                </a:ln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/>
            </a:r>
            <a:br>
              <a:rPr lang="cs-CZ" b="1" dirty="0" smtClean="0">
                <a:ln w="11430">
                  <a:solidFill>
                    <a:srgbClr val="FF0000"/>
                  </a:solidFill>
                </a:ln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</a:br>
            <a:endParaRPr lang="cs-CZ" dirty="0">
              <a:ln w="11430">
                <a:solidFill>
                  <a:srgbClr val="FF0000"/>
                </a:solidFill>
              </a:ln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145435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sz="2000" dirty="0" smtClean="0"/>
          </a:p>
          <a:p>
            <a:pPr marL="457200" indent="-457200">
              <a:buAutoNum type="arabicPeriod"/>
            </a:pPr>
            <a:r>
              <a:rPr lang="cs-CZ" sz="2000" u="sng" dirty="0" smtClean="0"/>
              <a:t>Vypočítej příklady a podle legendy vybarvi obrázek</a:t>
            </a:r>
          </a:p>
          <a:p>
            <a:pPr marL="457200" indent="-457200">
              <a:buAutoNum type="arabicPeriod"/>
            </a:pPr>
            <a:endParaRPr lang="cs-CZ" sz="2000" u="sng" dirty="0" smtClean="0"/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987 565		   148 271	               	 188 376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-   </a:t>
            </a:r>
            <a:r>
              <a:rPr lang="cs-CZ" sz="2000" u="sng" dirty="0" smtClean="0"/>
              <a:t>452 892</a:t>
            </a:r>
            <a:r>
              <a:rPr lang="cs-CZ" sz="2000" dirty="0" smtClean="0"/>
              <a:t>		   </a:t>
            </a:r>
            <a:r>
              <a:rPr lang="cs-CZ" sz="2000" u="sng" dirty="0" smtClean="0"/>
              <a:t>697 385</a:t>
            </a:r>
            <a:r>
              <a:rPr lang="cs-CZ" sz="2000" dirty="0" smtClean="0"/>
              <a:t>		</a:t>
            </a:r>
            <a:r>
              <a:rPr lang="cs-CZ" sz="2000" u="sng" dirty="0" smtClean="0"/>
              <a:t>-168 556</a:t>
            </a:r>
          </a:p>
          <a:p>
            <a:pPr marL="0" indent="0">
              <a:buNone/>
            </a:pPr>
            <a:r>
              <a:rPr lang="cs-CZ" sz="2000" dirty="0" smtClean="0"/>
              <a:t>        534 673                             846 656                                  19 720</a:t>
            </a:r>
            <a:endParaRPr lang="cs-CZ" sz="2000" u="sng" dirty="0"/>
          </a:p>
          <a:p>
            <a:pPr marL="0" indent="0">
              <a:buNone/>
            </a:pPr>
            <a:endParaRPr lang="cs-CZ" sz="2000" u="sng" dirty="0"/>
          </a:p>
          <a:p>
            <a:pPr marL="0" indent="0">
              <a:buNone/>
            </a:pPr>
            <a:r>
              <a:rPr lang="cs-CZ" sz="2000" dirty="0" smtClean="0"/>
              <a:t>         65 789		      2 465		      3 275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</a:t>
            </a:r>
            <a:r>
              <a:rPr lang="cs-CZ" sz="2000" u="sng" dirty="0" smtClean="0"/>
              <a:t>97 961</a:t>
            </a:r>
            <a:r>
              <a:rPr lang="cs-CZ" sz="2000" dirty="0" smtClean="0"/>
              <a:t>		      </a:t>
            </a:r>
            <a:r>
              <a:rPr lang="cs-CZ" sz="2000" u="sng" dirty="0" smtClean="0"/>
              <a:t>.       8</a:t>
            </a:r>
            <a:r>
              <a:rPr lang="cs-CZ" sz="2000" dirty="0" smtClean="0"/>
              <a:t>		       </a:t>
            </a:r>
            <a:r>
              <a:rPr lang="cs-CZ" sz="2000" u="sng" dirty="0" smtClean="0"/>
              <a:t>.    50</a:t>
            </a:r>
          </a:p>
          <a:p>
            <a:pPr marL="0" indent="0">
              <a:buNone/>
            </a:pPr>
            <a:r>
              <a:rPr lang="cs-CZ" sz="2000" dirty="0" smtClean="0"/>
              <a:t>       163 750                               19 720                                  163 750</a:t>
            </a: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</a:t>
            </a:r>
          </a:p>
          <a:p>
            <a:pPr marL="0" indent="0">
              <a:buNone/>
            </a:pPr>
            <a:r>
              <a:rPr lang="cs-CZ" sz="2000" dirty="0" smtClean="0"/>
              <a:t> 20 328 :  4 = 5 082                  38 580 : 60 =  643                      680 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                                                                                                </a:t>
            </a:r>
            <a:r>
              <a:rPr lang="cs-CZ" sz="2000" u="sng" dirty="0" smtClean="0"/>
              <a:t>.  37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     	                                                                                    25  160</a:t>
            </a:r>
            <a:endParaRPr lang="cs-CZ" sz="2000" dirty="0"/>
          </a:p>
        </p:txBody>
      </p:sp>
      <p:sp>
        <p:nvSpPr>
          <p:cNvPr id="4" name="Obdélník 3"/>
          <p:cNvSpPr/>
          <p:nvPr/>
        </p:nvSpPr>
        <p:spPr>
          <a:xfrm>
            <a:off x="4479635" y="2967335"/>
            <a:ext cx="18473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endParaRPr lang="cs-CZ" sz="54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9347913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Obrázek : autor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72007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197</TotalTime>
  <Words>160</Words>
  <Application>Microsoft Office PowerPoint</Application>
  <PresentationFormat>Předvádění na obrazovce (4:3)</PresentationFormat>
  <Paragraphs>75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Prezentace aplikace PowerPoint</vt:lpstr>
      <vt:lpstr>Těšíte se na prázdniny ???? </vt:lpstr>
      <vt:lpstr>Těšíme se na prázdniny !!!!</vt:lpstr>
      <vt:lpstr>Řešení : 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PC-1SLK</dc:creator>
  <cp:lastModifiedBy>Alenka</cp:lastModifiedBy>
  <cp:revision>17</cp:revision>
  <dcterms:created xsi:type="dcterms:W3CDTF">2012-05-20T14:47:51Z</dcterms:created>
  <dcterms:modified xsi:type="dcterms:W3CDTF">2012-06-18T06:24:16Z</dcterms:modified>
</cp:coreProperties>
</file>