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56" r:id="rId2"/>
    <p:sldId id="319" r:id="rId3"/>
    <p:sldId id="326" r:id="rId4"/>
    <p:sldId id="304" r:id="rId5"/>
    <p:sldId id="305" r:id="rId6"/>
    <p:sldId id="317" r:id="rId7"/>
    <p:sldId id="329" r:id="rId8"/>
    <p:sldId id="323" r:id="rId9"/>
    <p:sldId id="324" r:id="rId10"/>
    <p:sldId id="325" r:id="rId11"/>
    <p:sldId id="318" r:id="rId12"/>
    <p:sldId id="32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7C80"/>
    <a:srgbClr val="663300"/>
    <a:srgbClr val="333300"/>
    <a:srgbClr val="99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18" autoAdjust="0"/>
    <p:restoredTop sz="94660"/>
  </p:normalViewPr>
  <p:slideViewPr>
    <p:cSldViewPr>
      <p:cViewPr varScale="1">
        <p:scale>
          <a:sx n="88" d="100"/>
          <a:sy n="88" d="100"/>
        </p:scale>
        <p:origin x="-91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674AF-C999-4F87-9206-59F333F44BC5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C9960-C60F-42F1-BC8A-43CEE525268D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ECD73-10F4-44F5-9660-042D3DC68FBE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A309D-49D2-4622-A09E-2EE91F8D5409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923FC-E3EC-49C4-AE86-3F086C1C6067}" type="datetime1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ADB35-4A61-433D-80CE-6AE8934AD94C}" type="datetime1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88725-C0B5-47AC-900E-463CE5805D73}" type="datetime1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00D41-7985-49AB-96F7-99A5AAE6D734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6DF6-9142-45C4-A7CB-68EE6678C56B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600EA-E203-40AA-866B-BA115BA65B12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47166-D90F-4B0D-B060-AA9EE7C1AB9F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15E6C-9654-4FC3-B8F0-1FF37F487C4B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2.0/deed.cs" TargetMode="External"/><Relationship Id="rId7" Type="http://schemas.openxmlformats.org/officeDocument/2006/relationships/hyperlink" Target="http://commons.wikimedia.org/wiki/File:National_Coat_of_arms_of_Liechtenstein.svg?uselang=cs" TargetMode="External"/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MalbunFL_6.jpg?uselang=cs" TargetMode="External"/><Relationship Id="rId5" Type="http://schemas.openxmlformats.org/officeDocument/2006/relationships/hyperlink" Target="http://creativecommons.org/licenses/by-sa/2.5/deed.cs" TargetMode="External"/><Relationship Id="rId4" Type="http://schemas.openxmlformats.org/officeDocument/2006/relationships/hyperlink" Target="http://en.wikipedia.org/wiki/cs:Creative_Comm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tx1">
                <a:lumMod val="0"/>
                <a:alpha val="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LICHTENŠTEJNSKO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VY_32_INOVACE_05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Místo, kde žijeme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404664"/>
            <a:ext cx="7216195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600" b="1" dirty="0" smtClean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6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Times New Roman" pitchFamily="18" charset="0"/>
                <a:cs typeface="Times New Roman" pitchFamily="18" charset="0"/>
              </a:rPr>
              <a:t>Malé </a:t>
            </a:r>
            <a:r>
              <a:rPr lang="cs-CZ" sz="6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Times New Roman" pitchFamily="18" charset="0"/>
                <a:cs typeface="Times New Roman" pitchFamily="18" charset="0"/>
              </a:rPr>
              <a:t>knížectví </a:t>
            </a:r>
            <a:r>
              <a:rPr lang="cs-CZ" sz="6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Times New Roman" pitchFamily="18" charset="0"/>
                <a:cs typeface="Times New Roman" pitchFamily="18" charset="0"/>
              </a:rPr>
              <a:t>sevřené </a:t>
            </a:r>
            <a:r>
              <a:rPr lang="cs-CZ" sz="66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Times New Roman" pitchFamily="18" charset="0"/>
                <a:cs typeface="Times New Roman" pitchFamily="18" charset="0"/>
              </a:rPr>
              <a:t>mezi alpské vrcholky a řeku Rýn</a:t>
            </a:r>
          </a:p>
        </p:txBody>
      </p:sp>
    </p:spTree>
    <p:extLst>
      <p:ext uri="{BB962C8B-B14F-4D97-AF65-F5344CB8AC3E}">
        <p14:creationId xmlns:p14="http://schemas.microsoft.com/office/powerpoint/2010/main" val="16741743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1909" y="-337539"/>
            <a:ext cx="8229600" cy="1417638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L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i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ch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t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e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n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š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t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e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j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n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s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k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o</a:t>
            </a:r>
            <a:r>
              <a:rPr lang="cs-CZ" sz="6000" dirty="0">
                <a:solidFill>
                  <a:prstClr val="white"/>
                </a:solidFill>
                <a:ea typeface="+mn-ea"/>
                <a:cs typeface="+mn-cs"/>
              </a:rPr>
              <a:t/>
            </a:r>
            <a:br>
              <a:rPr lang="cs-CZ" sz="6000" dirty="0">
                <a:solidFill>
                  <a:prstClr val="white"/>
                </a:solidFill>
                <a:ea typeface="+mn-ea"/>
                <a:cs typeface="+mn-cs"/>
              </a:rPr>
            </a:br>
            <a:endParaRPr lang="cs-CZ" sz="60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 descr="C:\Users\nb3\AppData\Local\Microsoft\Windows\Temporary Internet Files\Content.IE5\XYEZDL8L\MP900438563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8214784" cy="5544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407927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93812"/>
            <a:ext cx="8712968" cy="6192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2195736" y="4149080"/>
            <a:ext cx="169848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Švýcarsko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4526366" y="4040662"/>
            <a:ext cx="1512168" cy="484632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Rakousko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18251922">
            <a:off x="3599672" y="3101554"/>
            <a:ext cx="2073247" cy="62864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Lichtenštejnsko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9185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9433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endParaRPr lang="cs-CZ" sz="5400" b="1" dirty="0">
              <a:solidFill>
                <a:srgbClr val="FF00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0"/>
            <a:ext cx="1763688" cy="19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1943325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Malé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knížectví vklíněné mezi alpské štíty a údolí Rýna, které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patří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mezi nejbohatší státy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světa a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má i bohatou historii a nádhernou přírodu. Kromě lyžování v Alpách, cyklistiky a in-line bruslení podél břehů Rýna, se z něj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můžete vydat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i do Švýcarska,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Rakouska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ke břehům Bodamského jezera do nedalekého Německa.</a:t>
            </a:r>
          </a:p>
        </p:txBody>
      </p:sp>
      <p:pic>
        <p:nvPicPr>
          <p:cNvPr id="3074" name="Picture 2" descr="C:\Users\nb3\AppData\Local\Microsoft\Windows\Temporary Internet Files\Content.IE5\XYEZDL8L\MP9003627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2627784" cy="19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968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229200"/>
            <a:ext cx="89644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Místem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turistického ruchu je hlavní ulice pod skálou, na které stojí zámek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Vaduz.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383" y="123602"/>
            <a:ext cx="7326743" cy="41061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79512" y="4261131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hlavní město maličkého knížectví 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32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lvl="0" algn="just"/>
            <a:r>
              <a:rPr lang="cs-CZ" sz="32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sídlem panovníka, lichtenštejnského knížete. 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3429000"/>
            <a:ext cx="1766637" cy="646331"/>
          </a:xfrm>
          <a:prstGeom prst="rect">
            <a:avLst/>
          </a:prstGeom>
          <a:solidFill>
            <a:srgbClr val="66FF33"/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VADUZ</a:t>
            </a:r>
          </a:p>
        </p:txBody>
      </p:sp>
    </p:spTree>
    <p:extLst>
      <p:ext uri="{BB962C8B-B14F-4D97-AF65-F5344CB8AC3E}">
        <p14:creationId xmlns:p14="http://schemas.microsoft.com/office/powerpoint/2010/main" val="17399686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4551"/>
            <a:ext cx="9144000" cy="61267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60032" y="404664"/>
            <a:ext cx="3828036" cy="830997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lvl="0"/>
            <a:r>
              <a:rPr lang="cs-CZ" sz="4800" b="1" dirty="0">
                <a:ln w="50800"/>
                <a:solidFill>
                  <a:schemeClr val="bg1">
                    <a:shade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Zámek Vaduz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462" y="1340768"/>
            <a:ext cx="9127537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-obydlí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knížecí rodiny,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které je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však pro veřejnost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nepřístupné.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463" y="4869160"/>
            <a:ext cx="9127538" cy="161582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33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Největší pozornost turistů přitahuje především Lichtenštejnská galerie, v níž je veřejnosti přístupná část velkých uměleckých rodových sbírek. </a:t>
            </a:r>
          </a:p>
        </p:txBody>
      </p:sp>
    </p:spTree>
    <p:extLst>
      <p:ext uri="{BB962C8B-B14F-4D97-AF65-F5344CB8AC3E}">
        <p14:creationId xmlns:p14="http://schemas.microsoft.com/office/powerpoint/2010/main" val="17021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-315416"/>
            <a:ext cx="9144000" cy="1354162"/>
          </a:xfrm>
        </p:spPr>
        <p:txBody>
          <a:bodyPr>
            <a:noAutofit/>
          </a:bodyPr>
          <a:lstStyle/>
          <a:p>
            <a:r>
              <a:rPr lang="cs-CZ" sz="4800" dirty="0" smtClean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Nejkrásnější cihlová stavba </a:t>
            </a:r>
            <a:r>
              <a:rPr lang="cs-CZ" sz="4800" dirty="0"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světa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8064896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67913" y="1268760"/>
            <a:ext cx="287610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ln w="50800"/>
                <a:solidFill>
                  <a:prstClr val="black">
                    <a:shade val="50000"/>
                  </a:prst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>
                <a:ln w="50800"/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Parlament</a:t>
            </a:r>
            <a:endParaRPr lang="cs-CZ" sz="44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823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498178"/>
          </a:xfrm>
        </p:spPr>
        <p:txBody>
          <a:bodyPr>
            <a:no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– </a:t>
            </a:r>
            <a:b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starý dřevěný most přes Rýn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16832"/>
            <a:ext cx="6534505" cy="45012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596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4674"/>
            <a:ext cx="8229600" cy="1143000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sz="48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8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ichtenštejnské zimní středisko</a:t>
            </a:r>
            <a:endParaRPr lang="cs-CZ" sz="4800" dirty="0">
              <a:effectLst>
                <a:glow rad="63500">
                  <a:schemeClr val="accent5">
                    <a:satMod val="175000"/>
                    <a:alpha val="4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8086"/>
            <a:ext cx="7632848" cy="50853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1680" y="1556792"/>
            <a:ext cx="2098651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4800" dirty="0" err="1">
                <a:solidFill>
                  <a:prstClr val="white"/>
                </a:solidFill>
                <a:effectLst>
                  <a:glow rad="101600">
                    <a:srgbClr val="1F497D">
                      <a:alpha val="60000"/>
                    </a:srgbClr>
                  </a:glow>
                </a:effectLst>
                <a:latin typeface="Times New Roman" pitchFamily="18" charset="0"/>
                <a:cs typeface="Times New Roman" pitchFamily="18" charset="0"/>
              </a:rPr>
              <a:t>Malbun</a:t>
            </a:r>
            <a:endParaRPr lang="cs-CZ" sz="4800" dirty="0">
              <a:solidFill>
                <a:prstClr val="white"/>
              </a:solidFill>
              <a:effectLst>
                <a:glow rad="101600">
                  <a:srgbClr val="1F497D">
                    <a:alpha val="60000"/>
                  </a:srgb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684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67" y="0"/>
            <a:ext cx="9144000" cy="980728"/>
          </a:xfrm>
        </p:spPr>
        <p:txBody>
          <a:bodyPr/>
          <a:lstStyle/>
          <a:p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Zajímavosti  Lichtenštejnska</a:t>
            </a:r>
            <a:endParaRPr lang="cs-CZ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764704"/>
            <a:ext cx="4495800" cy="5361459"/>
          </a:xfrm>
        </p:spPr>
        <p:txBody>
          <a:bodyPr/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Rozloha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160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Klima: mírný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pás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Správní členění: 11 komunit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Forma vlády: konstituční monarchie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2400" dirty="0">
                <a:latin typeface="Times New Roman" pitchFamily="18" charset="0"/>
                <a:cs typeface="Times New Roman" pitchFamily="18" charset="0"/>
              </a:rPr>
              <a:t>Hlava státu (2006): HANS ADAM </a:t>
            </a:r>
            <a:r>
              <a:rPr lang="pt-BR" sz="2400" dirty="0" smtClean="0">
                <a:latin typeface="Times New Roman" pitchFamily="18" charset="0"/>
                <a:cs typeface="Times New Roman" pitchFamily="18" charset="0"/>
              </a:rPr>
              <a:t>II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Datum vzniku: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1806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Státní zřízení: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knížectví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Předseda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vlády (2006): Otmar HASLER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495800" cy="5361459"/>
          </a:xfrm>
        </p:spPr>
        <p:txBody>
          <a:bodyPr>
            <a:norm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Počet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obyvatel (2006): 33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987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Úřední jazyk: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němčina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Nejvyšší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Grauspitz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(2 599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m)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ejnižší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bod -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Ruggeller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Riet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(430 m)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Doprava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18,5 km železnice, 250 km silnice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Měna: švýcarský frank (CHF)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9873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569" y="548680"/>
            <a:ext cx="892899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GREDENBERG,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Michael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Schlossvaduz.jpg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[cit. 2011-03-10].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http://commons.wikimedia.org/wiki/File:Schlossvaduz.jpg?uselang=cs</a:t>
            </a: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LIUZZO, 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David.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location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LIE.png.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 cit. 2011-03-10].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http://commons.wikimedia.org/wiki/File:Europe_location_LIE.png?uselang=cs</a:t>
            </a:r>
          </a:p>
          <a:p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Vlajka, Lichtenštejnsko - 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www.office.microsoft.com.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de-DE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Rainer </a:t>
            </a:r>
            <a:r>
              <a:rPr lang="de-DE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Ebert </a:t>
            </a:r>
            <a:r>
              <a:rPr lang="de-DE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de-DE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Heidelberg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Vaduz.jpg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 cit. 2011-03-10]. Dostupné pod licencí </a:t>
            </a:r>
            <a:r>
              <a:rPr lang="cs-CZ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autora-Zachovejte licenci 2.0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  <a:hlinkClick r:id="rId3"/>
              </a:rPr>
              <a:t>Generic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WWW: http://commons.wikimedia.org/wiki/File:Vaduz.jpg?uselang=cs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Presse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Informationsamt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Vaduz.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Commons.wikimedia.org:Alte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Rheinbrücke.jpg. [cit. 2011-03-10].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http://commons.wikimedia.org/wiki/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File:Alte_Rheinbrücke.jpg?uselang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Seznam.cz [online]. 2010 [cit. 2011-03-10].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Zemepis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Dostupné z WWW: &lt;http://www.zemepis.eu/lichtenstejnsko.p78.html&gt;.</a:t>
            </a:r>
          </a:p>
          <a:p>
            <a:pPr lvl="0"/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BÖHRINGER,Friedrich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Commons.wikimedia.org:MalbunFL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6.jpg. [cit. 2011-03-10]. Dostupné pod licencí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Creative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Commons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Uveďte autora-Zachovejte licenci 2.5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Generic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http://commons.wikimedia.org/wiki/File:MalbunFL_6.jpg?uselang=cs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BÖHRINGER,Friedrich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Commons.wikimedia.org:Hohes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Haus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Landesbank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FL.jpg. [cit. 2011-03-10]. Dostupné pod licencí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Creative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4" tooltip="w:cs:Creative Commons"/>
              </a:rPr>
              <a:t>Commons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Uveďte autora-Zachovejte licenci 2.5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Generic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http://commons.wikimedia.org/wiki/File:Hohes_Haus_Landesbank_FL.jpg?uselang=cs</a:t>
            </a:r>
          </a:p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CHAINE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Mathieu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en-US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National </a:t>
            </a:r>
            <a:r>
              <a:rPr lang="en-US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Coat of arms of </a:t>
            </a:r>
            <a:r>
              <a:rPr lang="en-US" sz="1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Liechtenstein.svg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[cit. 2011-03-10]. Dostupné pod licencí </a:t>
            </a:r>
            <a:r>
              <a:rPr lang="cs-CZ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autora-Zachovejte licenci 3.0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WWW: 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://</a:t>
            </a:r>
            <a:r>
              <a:rPr lang="cs-CZ" sz="1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commons.wikimedia.org/wiki/File:National_Coat_of_arms_of_Liechtenstein.svg?uselang=cs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lvl="0"/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75856" y="14292"/>
            <a:ext cx="228615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</p:spTree>
    <p:extLst>
      <p:ext uri="{BB962C8B-B14F-4D97-AF65-F5344CB8AC3E}">
        <p14:creationId xmlns:p14="http://schemas.microsoft.com/office/powerpoint/2010/main" val="34889722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2849</TotalTime>
  <Words>561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LICHTENŠTEJNSKO VY_32_INOVACE_05</vt:lpstr>
      <vt:lpstr>Prezentace aplikace PowerPoint</vt:lpstr>
      <vt:lpstr> Lichtenštejnsko </vt:lpstr>
      <vt:lpstr>Prezentace aplikace PowerPoint</vt:lpstr>
      <vt:lpstr>     Lichtenštejnsko</vt:lpstr>
      <vt:lpstr>Prezentace aplikace PowerPoint</vt:lpstr>
      <vt:lpstr>Prezentace aplikace PowerPoint</vt:lpstr>
      <vt:lpstr>Nejkrásnější cihlová stavba světa</vt:lpstr>
      <vt:lpstr>Lichtenštejnsko –  starý dřevěný most přes Rýn</vt:lpstr>
      <vt:lpstr> Lichtenštejnské zimní středisko</vt:lpstr>
      <vt:lpstr>Zajímavosti  Lichtenštejnska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173</cp:revision>
  <dcterms:created xsi:type="dcterms:W3CDTF">2011-02-24T13:32:51Z</dcterms:created>
  <dcterms:modified xsi:type="dcterms:W3CDTF">2012-09-12T11:34:20Z</dcterms:modified>
</cp:coreProperties>
</file>