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VY_32_Inovace_25B_skladba – přívlastek 2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834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867328" cy="1470025"/>
          </a:xfrm>
        </p:spPr>
        <p:txBody>
          <a:bodyPr/>
          <a:lstStyle/>
          <a:p>
            <a:r>
              <a:rPr lang="cs-CZ" dirty="0">
                <a:solidFill>
                  <a:prstClr val="white"/>
                </a:solidFill>
              </a:rPr>
              <a:t>SKLADBA </a:t>
            </a:r>
            <a:r>
              <a:rPr lang="cs-CZ" dirty="0" smtClean="0">
                <a:solidFill>
                  <a:prstClr val="white"/>
                </a:solidFill>
              </a:rPr>
              <a:t>– rozvíjející větné </a:t>
            </a:r>
            <a:r>
              <a:rPr lang="cs-CZ" dirty="0">
                <a:solidFill>
                  <a:prstClr val="white"/>
                </a:solidFill>
              </a:rPr>
              <a:t>členy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7067128" cy="1752600"/>
          </a:xfrm>
        </p:spPr>
        <p:txBody>
          <a:bodyPr>
            <a:normAutofit fontScale="25000" lnSpcReduction="20000"/>
          </a:bodyPr>
          <a:lstStyle/>
          <a:p>
            <a:endParaRPr lang="cs-CZ" sz="4400" b="1" dirty="0" smtClean="0">
              <a:solidFill>
                <a:srgbClr val="00B050"/>
              </a:solidFill>
            </a:endParaRPr>
          </a:p>
          <a:p>
            <a:r>
              <a:rPr lang="cs-CZ" sz="12300" b="1" dirty="0" smtClean="0">
                <a:solidFill>
                  <a:srgbClr val="00B050"/>
                </a:solidFill>
              </a:rPr>
              <a:t>Přívlastek  2</a:t>
            </a:r>
          </a:p>
          <a:p>
            <a:endParaRPr lang="cs-CZ" sz="7300" b="1" dirty="0" smtClean="0">
              <a:solidFill>
                <a:srgbClr val="00B050"/>
              </a:solidFill>
            </a:endParaRPr>
          </a:p>
          <a:p>
            <a:r>
              <a:rPr lang="cs-CZ" sz="8600" b="1" dirty="0" smtClean="0">
                <a:solidFill>
                  <a:srgbClr val="00B050"/>
                </a:solidFill>
              </a:rPr>
              <a:t>Přívlastek několikanásobný a postupně rozvitý</a:t>
            </a:r>
            <a:endParaRPr lang="cs-CZ" sz="8600" dirty="0"/>
          </a:p>
        </p:txBody>
      </p:sp>
    </p:spTree>
    <p:extLst>
      <p:ext uri="{BB962C8B-B14F-4D97-AF65-F5344CB8AC3E}">
        <p14:creationId xmlns:p14="http://schemas.microsoft.com/office/powerpoint/2010/main" val="136658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052736"/>
            <a:ext cx="8229600" cy="1066800"/>
          </a:xfrm>
        </p:spPr>
        <p:txBody>
          <a:bodyPr/>
          <a:lstStyle/>
          <a:p>
            <a:r>
              <a:rPr lang="cs-CZ" sz="2000" b="1" u="sng" dirty="0">
                <a:solidFill>
                  <a:srgbClr val="424456"/>
                </a:solidFill>
                <a:latin typeface="Times New Roman"/>
                <a:ea typeface="Times New Roman"/>
              </a:rPr>
              <a:t>Rozhodněte, jde-li o přívlastek několikanásobný či postupně rozvitý, doplňte čárky, kde je třeba</a:t>
            </a:r>
            <a:r>
              <a:rPr lang="cs-CZ" sz="2000" dirty="0">
                <a:solidFill>
                  <a:srgbClr val="424456"/>
                </a:solidFill>
                <a:latin typeface="Times New Roman"/>
                <a:ea typeface="Times New Roman"/>
              </a:rPr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1. malebné jižní Čechy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2. potrhaná zimní bunda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3. dobré kynuté knedlíky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4. zelená  žlutá a modrá látka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5. nové vojenské letadlo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6. rozbitý šicí stroj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7. dotěrný neodbytný člověk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8. hudební výtvarná výchova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9. dlouhý zimní den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10. usušené léčivé byliny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11. staré lidové písně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44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b="1" u="sng" dirty="0">
                <a:solidFill>
                  <a:srgbClr val="424456"/>
                </a:solidFill>
                <a:latin typeface="Times New Roman"/>
                <a:ea typeface="Times New Roman"/>
              </a:rPr>
              <a:t>Rozhodněte, jde-li o přívlastek několikanásobný či postupně rozvitý, doplňte čárky, kde je třeba</a:t>
            </a:r>
            <a:r>
              <a:rPr lang="cs-CZ" sz="2000" dirty="0">
                <a:solidFill>
                  <a:srgbClr val="424456"/>
                </a:solidFill>
                <a:latin typeface="Times New Roman"/>
                <a:ea typeface="Times New Roman"/>
              </a:rPr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12. těžký matematický příklad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13. sáček jablek hrušek a švestek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14. nekvalitní lak na vlasy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15. staré potrhané žíněné matrace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16. zajímavá a proto obletovaná žena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17. příkrý skalní útes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18. kvalitní rybářská třpytka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19. umyté vyleštěné horní okno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20. hluboký neprostupný les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21. poslušný věrný pes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22. pilný nadaný žák</a:t>
            </a:r>
          </a:p>
        </p:txBody>
      </p:sp>
    </p:spTree>
    <p:extLst>
      <p:ext uri="{BB962C8B-B14F-4D97-AF65-F5344CB8AC3E}">
        <p14:creationId xmlns:p14="http://schemas.microsoft.com/office/powerpoint/2010/main" val="3807891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1082</TotalTime>
  <Words>186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Urbanistický</vt:lpstr>
      <vt:lpstr>Základní škola a Mateřská škola Choustník, okres Tábor</vt:lpstr>
      <vt:lpstr>SKLADBA – rozvíjející větné členy</vt:lpstr>
      <vt:lpstr>Rozhodněte, jde-li o přívlastek několikanásobný či postupně rozvitý, doplňte čárky, kde je třeba: </vt:lpstr>
      <vt:lpstr>Rozhodněte, jde-li o přívlastek několikanásobný či postupně rozvitý, doplňte čárky, kde je třeba: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– rozvíjející větné členy</dc:title>
  <dc:creator>Krejzova</dc:creator>
  <cp:lastModifiedBy>krejza</cp:lastModifiedBy>
  <cp:revision>8</cp:revision>
  <dcterms:created xsi:type="dcterms:W3CDTF">2011-01-22T14:33:01Z</dcterms:created>
  <dcterms:modified xsi:type="dcterms:W3CDTF">2011-05-04T08:52:40Z</dcterms:modified>
</cp:coreProperties>
</file>