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8"/>
  </p:notesMasterIdLst>
  <p:handoutMasterIdLst>
    <p:handoutMasterId r:id="rId9"/>
  </p:handoutMasterIdLst>
  <p:sldIdLst>
    <p:sldId id="256" r:id="rId2"/>
    <p:sldId id="258" r:id="rId3"/>
    <p:sldId id="257" r:id="rId4"/>
    <p:sldId id="259" r:id="rId5"/>
    <p:sldId id="260" r:id="rId6"/>
    <p:sldId id="261" r:id="rId7"/>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Bez stylu, mřížka tabulky">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111" d="100"/>
          <a:sy n="111" d="100"/>
        </p:scale>
        <p:origin x="-1614" y="-90"/>
      </p:cViewPr>
      <p:guideLst>
        <p:guide orient="horz" pos="2160"/>
        <p:guide pos="2880"/>
      </p:guideLst>
    </p:cSldViewPr>
  </p:slideViewPr>
  <p:notesTextViewPr>
    <p:cViewPr>
      <p:scale>
        <a:sx n="100" d="100"/>
        <a:sy n="100" d="100"/>
      </p:scale>
      <p:origin x="0" y="0"/>
    </p:cViewPr>
  </p:notesTextViewPr>
  <p:notesViewPr>
    <p:cSldViewPr>
      <p:cViewPr varScale="1">
        <p:scale>
          <a:sx n="89" d="100"/>
          <a:sy n="89" d="100"/>
        </p:scale>
        <p:origin x="-3846" y="-102"/>
      </p:cViewPr>
      <p:guideLst>
        <p:guide orient="horz" pos="2880"/>
        <p:guide pos="2160"/>
      </p:guideLst>
    </p:cSldViewPr>
  </p:notes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F83D924F-92B5-4267-A50D-D653543E2263}" type="datetimeFigureOut">
              <a:rPr lang="cs-CZ" smtClean="0"/>
              <a:pPr/>
              <a:t>13.9.2012</a:t>
            </a:fld>
            <a:endParaRPr lang="cs-CZ"/>
          </a:p>
        </p:txBody>
      </p:sp>
      <p:sp>
        <p:nvSpPr>
          <p:cNvPr id="4" name="Zástupný symbol pro zápatí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5" name="Zástupný symbol pro číslo snímku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586FE1FF-DAE3-4E0C-908A-CBFF825668AB}" type="slidenum">
              <a:rPr lang="cs-CZ" smtClean="0"/>
              <a:pPr/>
              <a:t>‹#›</a:t>
            </a:fld>
            <a:endParaRPr lang="cs-CZ"/>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6A519DC-CD91-4005-981C-30D036A35C9B}" type="datetimeFigureOut">
              <a:rPr lang="cs-CZ" smtClean="0"/>
              <a:pPr/>
              <a:t>13.9.2012</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DB182FD-7C3D-4C35-B9B7-AF19E99A5DCB}" type="slidenum">
              <a:rPr lang="cs-CZ" smtClean="0"/>
              <a:pPr/>
              <a:t>‹#›</a:t>
            </a:fld>
            <a:endParaRPr lang="cs-CZ"/>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200" kern="1200" dirty="0" smtClean="0">
                <a:solidFill>
                  <a:schemeClr val="tx1"/>
                </a:solidFill>
                <a:latin typeface="+mn-lt"/>
                <a:ea typeface="+mn-ea"/>
                <a:cs typeface="+mn-cs"/>
              </a:rPr>
              <a:t>[cit. 2011-11-14]. Obrázek dostupný pod licencí GNU Free </a:t>
            </a:r>
            <a:r>
              <a:rPr lang="cs-CZ" sz="1200" kern="1200" dirty="0" err="1" smtClean="0">
                <a:solidFill>
                  <a:schemeClr val="tx1"/>
                </a:solidFill>
                <a:latin typeface="+mn-lt"/>
                <a:ea typeface="+mn-ea"/>
                <a:cs typeface="+mn-cs"/>
              </a:rPr>
              <a:t>Documentation</a:t>
            </a:r>
            <a:r>
              <a:rPr lang="cs-CZ" sz="1200" kern="1200" dirty="0" smtClean="0">
                <a:solidFill>
                  <a:schemeClr val="tx1"/>
                </a:solidFill>
                <a:latin typeface="+mn-lt"/>
                <a:ea typeface="+mn-ea"/>
                <a:cs typeface="+mn-cs"/>
              </a:rPr>
              <a:t> Licence na www:</a:t>
            </a:r>
          </a:p>
          <a:p>
            <a:pPr marL="0" marR="0" indent="0" algn="l" defTabSz="914400" rtl="0" eaLnBrk="1" fontAlgn="auto" latinLnBrk="0" hangingPunct="1">
              <a:lnSpc>
                <a:spcPct val="100000"/>
              </a:lnSpc>
              <a:spcBef>
                <a:spcPts val="0"/>
              </a:spcBef>
              <a:spcAft>
                <a:spcPts val="0"/>
              </a:spcAft>
              <a:buClrTx/>
              <a:buSzTx/>
              <a:buFontTx/>
              <a:buNone/>
              <a:tabLst/>
              <a:defRPr/>
            </a:pPr>
            <a:r>
              <a:rPr lang="cs-CZ" sz="1200" kern="1200" dirty="0" smtClean="0">
                <a:solidFill>
                  <a:schemeClr val="tx1"/>
                </a:solidFill>
                <a:latin typeface="+mn-lt"/>
                <a:ea typeface="+mn-ea"/>
                <a:cs typeface="+mn-cs"/>
              </a:rPr>
              <a:t>http://www.</a:t>
            </a:r>
            <a:r>
              <a:rPr lang="cs-CZ" sz="1200" kern="1200" dirty="0" err="1" smtClean="0">
                <a:solidFill>
                  <a:schemeClr val="tx1"/>
                </a:solidFill>
                <a:latin typeface="+mn-lt"/>
                <a:ea typeface="+mn-ea"/>
                <a:cs typeface="+mn-cs"/>
              </a:rPr>
              <a:t>pdclipart.org</a:t>
            </a:r>
            <a:r>
              <a:rPr lang="cs-CZ" sz="1200" kern="1200" dirty="0" smtClean="0">
                <a:solidFill>
                  <a:schemeClr val="tx1"/>
                </a:solidFill>
                <a:latin typeface="+mn-lt"/>
                <a:ea typeface="+mn-ea"/>
                <a:cs typeface="+mn-cs"/>
              </a:rPr>
              <a:t>/</a:t>
            </a:r>
            <a:r>
              <a:rPr lang="cs-CZ" sz="1200" kern="1200" dirty="0" err="1" smtClean="0">
                <a:solidFill>
                  <a:schemeClr val="tx1"/>
                </a:solidFill>
                <a:latin typeface="+mn-lt"/>
                <a:ea typeface="+mn-ea"/>
                <a:cs typeface="+mn-cs"/>
              </a:rPr>
              <a:t>displayimage.php</a:t>
            </a:r>
            <a:r>
              <a:rPr lang="cs-CZ" sz="1200" kern="1200" dirty="0" smtClean="0">
                <a:solidFill>
                  <a:schemeClr val="tx1"/>
                </a:solidFill>
                <a:latin typeface="+mn-lt"/>
                <a:ea typeface="+mn-ea"/>
                <a:cs typeface="+mn-cs"/>
              </a:rPr>
              <a:t>?album=125&amp;</a:t>
            </a:r>
            <a:r>
              <a:rPr lang="cs-CZ" sz="1200" kern="1200" dirty="0" err="1" smtClean="0">
                <a:solidFill>
                  <a:schemeClr val="tx1"/>
                </a:solidFill>
                <a:latin typeface="+mn-lt"/>
                <a:ea typeface="+mn-ea"/>
                <a:cs typeface="+mn-cs"/>
              </a:rPr>
              <a:t>pos</a:t>
            </a:r>
            <a:r>
              <a:rPr lang="cs-CZ" sz="1200" kern="1200" dirty="0" smtClean="0">
                <a:solidFill>
                  <a:schemeClr val="tx1"/>
                </a:solidFill>
                <a:latin typeface="+mn-lt"/>
                <a:ea typeface="+mn-ea"/>
                <a:cs typeface="+mn-cs"/>
              </a:rPr>
              <a:t>=0</a:t>
            </a:r>
          </a:p>
          <a:p>
            <a:pPr marL="0" marR="0" indent="0" algn="l" defTabSz="914400" rtl="0" eaLnBrk="1" fontAlgn="auto" latinLnBrk="0" hangingPunct="1">
              <a:lnSpc>
                <a:spcPct val="100000"/>
              </a:lnSpc>
              <a:spcBef>
                <a:spcPts val="0"/>
              </a:spcBef>
              <a:spcAft>
                <a:spcPts val="0"/>
              </a:spcAft>
              <a:buClrTx/>
              <a:buSzTx/>
              <a:buFontTx/>
              <a:buNone/>
              <a:tabLst/>
              <a:defRPr/>
            </a:pPr>
            <a:r>
              <a:rPr lang="cs-CZ" sz="1200" kern="1200" dirty="0" smtClean="0">
                <a:solidFill>
                  <a:schemeClr val="tx1"/>
                </a:solidFill>
                <a:latin typeface="+mn-lt"/>
                <a:ea typeface="+mn-ea"/>
                <a:cs typeface="+mn-cs"/>
              </a:rPr>
              <a:t>http://www.</a:t>
            </a:r>
            <a:r>
              <a:rPr lang="cs-CZ" sz="1200" kern="1200" dirty="0" err="1" smtClean="0">
                <a:solidFill>
                  <a:schemeClr val="tx1"/>
                </a:solidFill>
                <a:latin typeface="+mn-lt"/>
                <a:ea typeface="+mn-ea"/>
                <a:cs typeface="+mn-cs"/>
              </a:rPr>
              <a:t>pdclipart.org</a:t>
            </a:r>
            <a:r>
              <a:rPr lang="cs-CZ" sz="1200" kern="1200" dirty="0" smtClean="0">
                <a:solidFill>
                  <a:schemeClr val="tx1"/>
                </a:solidFill>
                <a:latin typeface="+mn-lt"/>
                <a:ea typeface="+mn-ea"/>
                <a:cs typeface="+mn-cs"/>
              </a:rPr>
              <a:t>/</a:t>
            </a:r>
            <a:r>
              <a:rPr lang="cs-CZ" sz="1200" kern="1200" dirty="0" err="1" smtClean="0">
                <a:solidFill>
                  <a:schemeClr val="tx1"/>
                </a:solidFill>
                <a:latin typeface="+mn-lt"/>
                <a:ea typeface="+mn-ea"/>
                <a:cs typeface="+mn-cs"/>
              </a:rPr>
              <a:t>displayimage.php</a:t>
            </a:r>
            <a:r>
              <a:rPr lang="cs-CZ" sz="1200" kern="1200" dirty="0" smtClean="0">
                <a:solidFill>
                  <a:schemeClr val="tx1"/>
                </a:solidFill>
                <a:latin typeface="+mn-lt"/>
                <a:ea typeface="+mn-ea"/>
                <a:cs typeface="+mn-cs"/>
              </a:rPr>
              <a:t>?album=122&amp;</a:t>
            </a:r>
            <a:r>
              <a:rPr lang="cs-CZ" sz="1200" kern="1200" dirty="0" err="1" smtClean="0">
                <a:solidFill>
                  <a:schemeClr val="tx1"/>
                </a:solidFill>
                <a:latin typeface="+mn-lt"/>
                <a:ea typeface="+mn-ea"/>
                <a:cs typeface="+mn-cs"/>
              </a:rPr>
              <a:t>pos</a:t>
            </a:r>
            <a:r>
              <a:rPr lang="cs-CZ" sz="1200" kern="1200" dirty="0" smtClean="0">
                <a:solidFill>
                  <a:schemeClr val="tx1"/>
                </a:solidFill>
                <a:latin typeface="+mn-lt"/>
                <a:ea typeface="+mn-ea"/>
                <a:cs typeface="+mn-cs"/>
              </a:rPr>
              <a:t>=2</a:t>
            </a:r>
          </a:p>
          <a:p>
            <a:pPr marL="0" marR="0" indent="0" algn="l" defTabSz="914400" rtl="0" eaLnBrk="1" fontAlgn="auto" latinLnBrk="0" hangingPunct="1">
              <a:lnSpc>
                <a:spcPct val="100000"/>
              </a:lnSpc>
              <a:spcBef>
                <a:spcPts val="0"/>
              </a:spcBef>
              <a:spcAft>
                <a:spcPts val="0"/>
              </a:spcAft>
              <a:buClrTx/>
              <a:buSzTx/>
              <a:buFontTx/>
              <a:buNone/>
              <a:tabLst/>
              <a:defRPr/>
            </a:pPr>
            <a:r>
              <a:rPr lang="cs-CZ" sz="1200" kern="1200" dirty="0" smtClean="0">
                <a:solidFill>
                  <a:schemeClr val="tx1"/>
                </a:solidFill>
                <a:latin typeface="+mn-lt"/>
                <a:ea typeface="+mn-ea"/>
                <a:cs typeface="+mn-cs"/>
              </a:rPr>
              <a:t>http://www.</a:t>
            </a:r>
            <a:r>
              <a:rPr lang="cs-CZ" sz="1200" kern="1200" dirty="0" err="1" smtClean="0">
                <a:solidFill>
                  <a:schemeClr val="tx1"/>
                </a:solidFill>
                <a:latin typeface="+mn-lt"/>
                <a:ea typeface="+mn-ea"/>
                <a:cs typeface="+mn-cs"/>
              </a:rPr>
              <a:t>pdclipart.org</a:t>
            </a:r>
            <a:r>
              <a:rPr lang="cs-CZ" sz="1200" kern="1200" dirty="0" smtClean="0">
                <a:solidFill>
                  <a:schemeClr val="tx1"/>
                </a:solidFill>
                <a:latin typeface="+mn-lt"/>
                <a:ea typeface="+mn-ea"/>
                <a:cs typeface="+mn-cs"/>
              </a:rPr>
              <a:t>/</a:t>
            </a:r>
            <a:r>
              <a:rPr lang="cs-CZ" sz="1200" kern="1200" dirty="0" err="1" smtClean="0">
                <a:solidFill>
                  <a:schemeClr val="tx1"/>
                </a:solidFill>
                <a:latin typeface="+mn-lt"/>
                <a:ea typeface="+mn-ea"/>
                <a:cs typeface="+mn-cs"/>
              </a:rPr>
              <a:t>displayimage.php</a:t>
            </a:r>
            <a:r>
              <a:rPr lang="cs-CZ" sz="1200" kern="1200" dirty="0" smtClean="0">
                <a:solidFill>
                  <a:schemeClr val="tx1"/>
                </a:solidFill>
                <a:latin typeface="+mn-lt"/>
                <a:ea typeface="+mn-ea"/>
                <a:cs typeface="+mn-cs"/>
              </a:rPr>
              <a:t>?album=116&amp;</a:t>
            </a:r>
            <a:r>
              <a:rPr lang="cs-CZ" sz="1200" kern="1200" dirty="0" err="1" smtClean="0">
                <a:solidFill>
                  <a:schemeClr val="tx1"/>
                </a:solidFill>
                <a:latin typeface="+mn-lt"/>
                <a:ea typeface="+mn-ea"/>
                <a:cs typeface="+mn-cs"/>
              </a:rPr>
              <a:t>pos</a:t>
            </a:r>
            <a:r>
              <a:rPr lang="cs-CZ" sz="1200" kern="1200" dirty="0" smtClean="0">
                <a:solidFill>
                  <a:schemeClr val="tx1"/>
                </a:solidFill>
                <a:latin typeface="+mn-lt"/>
                <a:ea typeface="+mn-ea"/>
                <a:cs typeface="+mn-cs"/>
              </a:rPr>
              <a:t>=16</a:t>
            </a:r>
          </a:p>
          <a:p>
            <a:pPr marL="0" marR="0" indent="0" algn="l" defTabSz="914400" rtl="0" eaLnBrk="1" fontAlgn="auto" latinLnBrk="0" hangingPunct="1">
              <a:lnSpc>
                <a:spcPct val="100000"/>
              </a:lnSpc>
              <a:spcBef>
                <a:spcPts val="0"/>
              </a:spcBef>
              <a:spcAft>
                <a:spcPts val="0"/>
              </a:spcAft>
              <a:buClrTx/>
              <a:buSzTx/>
              <a:buFontTx/>
              <a:buNone/>
              <a:tabLst/>
              <a:defRPr/>
            </a:pPr>
            <a:r>
              <a:rPr lang="cs-CZ" sz="1200" kern="1200" dirty="0" smtClean="0">
                <a:solidFill>
                  <a:schemeClr val="tx1"/>
                </a:solidFill>
                <a:latin typeface="+mn-lt"/>
                <a:ea typeface="+mn-ea"/>
                <a:cs typeface="+mn-cs"/>
              </a:rPr>
              <a:t>http://www.</a:t>
            </a:r>
            <a:r>
              <a:rPr lang="cs-CZ" sz="1200" kern="1200" dirty="0" err="1" smtClean="0">
                <a:solidFill>
                  <a:schemeClr val="tx1"/>
                </a:solidFill>
                <a:latin typeface="+mn-lt"/>
                <a:ea typeface="+mn-ea"/>
                <a:cs typeface="+mn-cs"/>
              </a:rPr>
              <a:t>pdclipart.org</a:t>
            </a:r>
            <a:r>
              <a:rPr lang="cs-CZ" sz="1200" kern="1200" dirty="0" smtClean="0">
                <a:solidFill>
                  <a:schemeClr val="tx1"/>
                </a:solidFill>
                <a:latin typeface="+mn-lt"/>
                <a:ea typeface="+mn-ea"/>
                <a:cs typeface="+mn-cs"/>
              </a:rPr>
              <a:t>/</a:t>
            </a:r>
            <a:r>
              <a:rPr lang="cs-CZ" sz="1200" kern="1200" dirty="0" err="1" smtClean="0">
                <a:solidFill>
                  <a:schemeClr val="tx1"/>
                </a:solidFill>
                <a:latin typeface="+mn-lt"/>
                <a:ea typeface="+mn-ea"/>
                <a:cs typeface="+mn-cs"/>
              </a:rPr>
              <a:t>displayimage.php</a:t>
            </a:r>
            <a:r>
              <a:rPr lang="cs-CZ" sz="1200" kern="1200" dirty="0" smtClean="0">
                <a:solidFill>
                  <a:schemeClr val="tx1"/>
                </a:solidFill>
                <a:latin typeface="+mn-lt"/>
                <a:ea typeface="+mn-ea"/>
                <a:cs typeface="+mn-cs"/>
              </a:rPr>
              <a:t>?album=137&amp;</a:t>
            </a:r>
            <a:r>
              <a:rPr lang="cs-CZ" sz="1200" kern="1200" dirty="0" err="1" smtClean="0">
                <a:solidFill>
                  <a:schemeClr val="tx1"/>
                </a:solidFill>
                <a:latin typeface="+mn-lt"/>
                <a:ea typeface="+mn-ea"/>
                <a:cs typeface="+mn-cs"/>
              </a:rPr>
              <a:t>pos</a:t>
            </a:r>
            <a:r>
              <a:rPr lang="cs-CZ" sz="1200" kern="1200" dirty="0" smtClean="0">
                <a:solidFill>
                  <a:schemeClr val="tx1"/>
                </a:solidFill>
                <a:latin typeface="+mn-lt"/>
                <a:ea typeface="+mn-ea"/>
                <a:cs typeface="+mn-cs"/>
              </a:rPr>
              <a:t>=2</a:t>
            </a:r>
          </a:p>
          <a:p>
            <a:pPr marL="0" marR="0" indent="0" algn="l" defTabSz="914400" rtl="0" eaLnBrk="1" fontAlgn="auto" latinLnBrk="0" hangingPunct="1">
              <a:lnSpc>
                <a:spcPct val="100000"/>
              </a:lnSpc>
              <a:spcBef>
                <a:spcPts val="0"/>
              </a:spcBef>
              <a:spcAft>
                <a:spcPts val="0"/>
              </a:spcAft>
              <a:buClrTx/>
              <a:buSzTx/>
              <a:buFontTx/>
              <a:buNone/>
              <a:tabLst/>
              <a:defRPr/>
            </a:pPr>
            <a:r>
              <a:rPr lang="cs-CZ" dirty="0" smtClean="0"/>
              <a:t>http://www.</a:t>
            </a:r>
            <a:r>
              <a:rPr lang="cs-CZ" dirty="0" err="1" smtClean="0"/>
              <a:t>pdclipart.org</a:t>
            </a:r>
            <a:r>
              <a:rPr lang="cs-CZ" dirty="0" smtClean="0"/>
              <a:t>/</a:t>
            </a:r>
            <a:r>
              <a:rPr lang="cs-CZ" dirty="0" err="1" smtClean="0"/>
              <a:t>displayimage.php</a:t>
            </a:r>
            <a:r>
              <a:rPr lang="cs-CZ" dirty="0" smtClean="0"/>
              <a:t>?album=</a:t>
            </a:r>
            <a:r>
              <a:rPr lang="cs-CZ" dirty="0" err="1" smtClean="0"/>
              <a:t>search</a:t>
            </a:r>
            <a:r>
              <a:rPr lang="cs-CZ" dirty="0" smtClean="0"/>
              <a:t>&amp;</a:t>
            </a:r>
            <a:r>
              <a:rPr lang="cs-CZ" dirty="0" err="1" smtClean="0"/>
              <a:t>cat</a:t>
            </a:r>
            <a:r>
              <a:rPr lang="cs-CZ" dirty="0" smtClean="0"/>
              <a:t>=0&amp;</a:t>
            </a:r>
            <a:r>
              <a:rPr lang="cs-CZ" dirty="0" err="1" smtClean="0"/>
              <a:t>pos</a:t>
            </a:r>
            <a:r>
              <a:rPr lang="cs-CZ" dirty="0" smtClean="0"/>
              <a:t>=152</a:t>
            </a:r>
          </a:p>
          <a:p>
            <a:pPr marL="0" marR="0" indent="0" algn="l" defTabSz="914400" rtl="0" eaLnBrk="1" fontAlgn="auto" latinLnBrk="0" hangingPunct="1">
              <a:lnSpc>
                <a:spcPct val="100000"/>
              </a:lnSpc>
              <a:spcBef>
                <a:spcPts val="0"/>
              </a:spcBef>
              <a:spcAft>
                <a:spcPts val="0"/>
              </a:spcAft>
              <a:buClrTx/>
              <a:buSzTx/>
              <a:buFontTx/>
              <a:buNone/>
              <a:tabLst/>
              <a:defRPr/>
            </a:pPr>
            <a:r>
              <a:rPr lang="cs-CZ" dirty="0" smtClean="0"/>
              <a:t>http://www.</a:t>
            </a:r>
            <a:r>
              <a:rPr lang="cs-CZ" dirty="0" err="1" smtClean="0"/>
              <a:t>pdclipart.org</a:t>
            </a:r>
            <a:r>
              <a:rPr lang="cs-CZ" dirty="0" smtClean="0"/>
              <a:t>/</a:t>
            </a:r>
            <a:r>
              <a:rPr lang="cs-CZ" dirty="0" err="1" smtClean="0"/>
              <a:t>displayimage.php</a:t>
            </a:r>
            <a:r>
              <a:rPr lang="cs-CZ" dirty="0" smtClean="0"/>
              <a:t>?album=</a:t>
            </a:r>
            <a:r>
              <a:rPr lang="cs-CZ" dirty="0" err="1" smtClean="0"/>
              <a:t>search</a:t>
            </a:r>
            <a:r>
              <a:rPr lang="cs-CZ" dirty="0" smtClean="0"/>
              <a:t>&amp;</a:t>
            </a:r>
            <a:r>
              <a:rPr lang="cs-CZ" dirty="0" err="1" smtClean="0"/>
              <a:t>cat</a:t>
            </a:r>
            <a:r>
              <a:rPr lang="cs-CZ" dirty="0" smtClean="0"/>
              <a:t>=0&amp;</a:t>
            </a:r>
            <a:r>
              <a:rPr lang="cs-CZ" dirty="0" err="1" smtClean="0"/>
              <a:t>pos</a:t>
            </a:r>
            <a:r>
              <a:rPr lang="cs-CZ" dirty="0" smtClean="0"/>
              <a:t>=155</a:t>
            </a:r>
            <a:endParaRPr lang="cs-CZ" dirty="0"/>
          </a:p>
        </p:txBody>
      </p:sp>
      <p:sp>
        <p:nvSpPr>
          <p:cNvPr id="4" name="Zástupný symbol pro číslo snímku 3"/>
          <p:cNvSpPr>
            <a:spLocks noGrp="1"/>
          </p:cNvSpPr>
          <p:nvPr>
            <p:ph type="sldNum" sz="quarter" idx="10"/>
          </p:nvPr>
        </p:nvSpPr>
        <p:spPr/>
        <p:txBody>
          <a:bodyPr/>
          <a:lstStyle/>
          <a:p>
            <a:fld id="{7DB182FD-7C3D-4C35-B9B7-AF19E99A5DCB}" type="slidenum">
              <a:rPr lang="cs-CZ" smtClean="0"/>
              <a:pPr/>
              <a:t>3</a:t>
            </a:fld>
            <a:endParaRPr lang="cs-CZ"/>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C717835B-E520-4FA9-8EFD-8DDC5D100AFC}" type="datetimeFigureOut">
              <a:rPr lang="cs-CZ" smtClean="0"/>
              <a:pPr/>
              <a:t>13.9.2012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96C5B6D-C8CA-4A3A-88FF-35728C62E97B}"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C717835B-E520-4FA9-8EFD-8DDC5D100AFC}" type="datetimeFigureOut">
              <a:rPr lang="cs-CZ" smtClean="0"/>
              <a:pPr/>
              <a:t>13.9.2012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96C5B6D-C8CA-4A3A-88FF-35728C62E97B}"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C717835B-E520-4FA9-8EFD-8DDC5D100AFC}" type="datetimeFigureOut">
              <a:rPr lang="cs-CZ" smtClean="0"/>
              <a:pPr/>
              <a:t>13.9.2012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96C5B6D-C8CA-4A3A-88FF-35728C62E97B}"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C717835B-E520-4FA9-8EFD-8DDC5D100AFC}" type="datetimeFigureOut">
              <a:rPr lang="cs-CZ" smtClean="0"/>
              <a:pPr/>
              <a:t>13.9.2012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296C5B6D-C8CA-4A3A-88FF-35728C62E97B}"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C717835B-E520-4FA9-8EFD-8DDC5D100AFC}" type="datetimeFigureOut">
              <a:rPr lang="cs-CZ" smtClean="0"/>
              <a:pPr/>
              <a:t>13.9.2012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296C5B6D-C8CA-4A3A-88FF-35728C62E97B}"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Pouze nadpis">
    <p:spTree>
      <p:nvGrpSpPr>
        <p:cNvPr id="1" name=""/>
        <p:cNvGrpSpPr/>
        <p:nvPr/>
      </p:nvGrpSpPr>
      <p:grpSpPr>
        <a:xfrm>
          <a:off x="0" y="0"/>
          <a:ext cx="0" cy="0"/>
          <a:chOff x="0" y="0"/>
          <a:chExt cx="0" cy="0"/>
        </a:xfrm>
      </p:grpSpPr>
      <p:sp>
        <p:nvSpPr>
          <p:cNvPr id="6" name="Nadpis 5"/>
          <p:cNvSpPr>
            <a:spLocks noGrp="1"/>
          </p:cNvSpPr>
          <p:nvPr>
            <p:ph type="title" hasCustomPrompt="1"/>
          </p:nvPr>
        </p:nvSpPr>
        <p:spPr/>
        <p:txBody>
          <a:bodyPr/>
          <a:lstStyle>
            <a:lvl1pPr>
              <a:defRPr/>
            </a:lvl1pPr>
          </a:lstStyle>
          <a:p>
            <a:r>
              <a:rPr lang="cs-CZ" dirty="0" smtClean="0"/>
              <a:t>LIKE   [LAIK]  MÍT RÁD</a:t>
            </a:r>
            <a:endParaRPr lang="cs-CZ"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C717835B-E520-4FA9-8EFD-8DDC5D100AFC}" type="datetimeFigureOut">
              <a:rPr lang="cs-CZ" smtClean="0"/>
              <a:pPr/>
              <a:t>13.9.2012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296C5B6D-C8CA-4A3A-88FF-35728C62E97B}"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C717835B-E520-4FA9-8EFD-8DDC5D100AFC}" type="datetimeFigureOut">
              <a:rPr lang="cs-CZ" smtClean="0"/>
              <a:pPr/>
              <a:t>13.9.2012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296C5B6D-C8CA-4A3A-88FF-35728C62E97B}"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C717835B-E520-4FA9-8EFD-8DDC5D100AFC}" type="datetimeFigureOut">
              <a:rPr lang="cs-CZ" smtClean="0"/>
              <a:pPr/>
              <a:t>13.9.2012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296C5B6D-C8CA-4A3A-88FF-35728C62E97B}"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C717835B-E520-4FA9-8EFD-8DDC5D100AFC}" type="datetimeFigureOut">
              <a:rPr lang="cs-CZ" smtClean="0"/>
              <a:pPr/>
              <a:t>13.9.2012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96C5B6D-C8CA-4A3A-88FF-35728C62E97B}"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C717835B-E520-4FA9-8EFD-8DDC5D100AFC}" type="datetimeFigureOut">
              <a:rPr lang="cs-CZ" smtClean="0"/>
              <a:pPr/>
              <a:t>13.9.2012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96C5B6D-C8CA-4A3A-88FF-35728C62E97B}"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17835B-E520-4FA9-8EFD-8DDC5D100AFC}" type="datetimeFigureOut">
              <a:rPr lang="cs-CZ" smtClean="0"/>
              <a:pPr/>
              <a:t>13.9.2012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96C5B6D-C8CA-4A3A-88FF-35728C62E97B}"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shadeToTitle="1">
        <a:gradFill flip="none" rotWithShape="1">
          <a:gsLst>
            <a:gs pos="0">
              <a:srgbClr val="3399FF"/>
            </a:gs>
            <a:gs pos="16000">
              <a:srgbClr val="00CCCC"/>
            </a:gs>
            <a:gs pos="47000">
              <a:srgbClr val="9999FF"/>
            </a:gs>
            <a:gs pos="60001">
              <a:srgbClr val="2E6792"/>
            </a:gs>
            <a:gs pos="71001">
              <a:srgbClr val="3333CC"/>
            </a:gs>
            <a:gs pos="81000">
              <a:srgbClr val="1170FF"/>
            </a:gs>
            <a:gs pos="100000">
              <a:srgbClr val="006699"/>
            </a:gs>
          </a:gsLst>
          <a:lin ang="5400000" scaled="0"/>
          <a:tileRect/>
        </a:gradFill>
        <a:effectLst/>
      </p:bgPr>
    </p:bg>
    <p:spTree>
      <p:nvGrpSpPr>
        <p:cNvPr id="1" name=""/>
        <p:cNvGrpSpPr/>
        <p:nvPr/>
      </p:nvGrpSpPr>
      <p:grpSpPr>
        <a:xfrm>
          <a:off x="0" y="0"/>
          <a:ext cx="0" cy="0"/>
          <a:chOff x="0" y="0"/>
          <a:chExt cx="0" cy="0"/>
        </a:xfrm>
      </p:grpSpPr>
      <p:sp>
        <p:nvSpPr>
          <p:cNvPr id="2" name="Nadpis 1"/>
          <p:cNvSpPr>
            <a:spLocks noGrp="1"/>
          </p:cNvSpPr>
          <p:nvPr>
            <p:ph type="ctrTitle"/>
          </p:nvPr>
        </p:nvSpPr>
        <p:spPr>
          <a:xfrm>
            <a:off x="714348" y="2714620"/>
            <a:ext cx="7772400" cy="1470025"/>
          </a:xfrm>
        </p:spPr>
        <p:txBody>
          <a:bodyPr>
            <a:normAutofit/>
          </a:bodyPr>
          <a:lstStyle/>
          <a:p>
            <a:r>
              <a:rPr lang="cs-CZ" sz="4800" b="1" dirty="0" smtClean="0">
                <a:latin typeface="Georgia" pitchFamily="18" charset="0"/>
              </a:rPr>
              <a:t>LIKE   [LAIK]  MÍT RÁD</a:t>
            </a:r>
            <a:endParaRPr lang="cs-CZ" sz="4800" b="1" dirty="0">
              <a:latin typeface="Georgia"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03D4A8"/>
            </a:gs>
            <a:gs pos="25000">
              <a:srgbClr val="21D6E0"/>
            </a:gs>
            <a:gs pos="75000">
              <a:srgbClr val="0087E6"/>
            </a:gs>
            <a:gs pos="100000">
              <a:srgbClr val="005CBF"/>
            </a:gs>
          </a:gsLst>
          <a:lin ang="16200000" scaled="1"/>
          <a:tileRect/>
        </a:grad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5797568"/>
          </a:xfrm>
        </p:spPr>
        <p:txBody>
          <a:bodyPr>
            <a:normAutofit fontScale="90000"/>
          </a:bodyPr>
          <a:lstStyle/>
          <a:p>
            <a:pPr algn="l"/>
            <a:r>
              <a:rPr lang="cs-CZ" dirty="0" smtClean="0">
                <a:latin typeface="Georgia" pitchFamily="18" charset="0"/>
              </a:rPr>
              <a:t/>
            </a:r>
            <a:br>
              <a:rPr lang="cs-CZ" dirty="0" smtClean="0">
                <a:latin typeface="Georgia" pitchFamily="18" charset="0"/>
              </a:rPr>
            </a:br>
            <a:r>
              <a:rPr lang="cs-CZ" dirty="0">
                <a:latin typeface="Georgia" pitchFamily="18" charset="0"/>
              </a:rPr>
              <a:t/>
            </a:r>
            <a:br>
              <a:rPr lang="cs-CZ" dirty="0">
                <a:latin typeface="Georgia" pitchFamily="18" charset="0"/>
              </a:rPr>
            </a:br>
            <a:r>
              <a:rPr lang="cs-CZ" dirty="0" smtClean="0">
                <a:latin typeface="Georgia" pitchFamily="18" charset="0"/>
              </a:rPr>
              <a:t>CHOOSE: </a:t>
            </a:r>
            <a:r>
              <a:rPr lang="cs-CZ" i="1" dirty="0" smtClean="0">
                <a:solidFill>
                  <a:srgbClr val="FFFF00"/>
                </a:solidFill>
                <a:latin typeface="Georgia" pitchFamily="18" charset="0"/>
              </a:rPr>
              <a:t>LIKE</a:t>
            </a:r>
            <a:r>
              <a:rPr lang="cs-CZ" dirty="0" smtClean="0">
                <a:latin typeface="Georgia" pitchFamily="18" charset="0"/>
              </a:rPr>
              <a:t> OR </a:t>
            </a:r>
            <a:r>
              <a:rPr lang="cs-CZ" i="1" dirty="0" smtClean="0">
                <a:solidFill>
                  <a:srgbClr val="FFC000"/>
                </a:solidFill>
                <a:latin typeface="Georgia" pitchFamily="18" charset="0"/>
              </a:rPr>
              <a:t>LIKES</a:t>
            </a:r>
            <a:r>
              <a:rPr lang="cs-CZ" dirty="0" smtClean="0">
                <a:latin typeface="Georgia" pitchFamily="18" charset="0"/>
              </a:rPr>
              <a:t/>
            </a:r>
            <a:br>
              <a:rPr lang="cs-CZ" dirty="0" smtClean="0">
                <a:latin typeface="Georgia" pitchFamily="18" charset="0"/>
              </a:rPr>
            </a:br>
            <a:r>
              <a:rPr lang="cs-CZ" dirty="0" smtClean="0">
                <a:latin typeface="Georgia" pitchFamily="18" charset="0"/>
              </a:rPr>
              <a:t/>
            </a:r>
            <a:br>
              <a:rPr lang="cs-CZ" dirty="0" smtClean="0">
                <a:latin typeface="Georgia" pitchFamily="18" charset="0"/>
              </a:rPr>
            </a:br>
            <a:r>
              <a:rPr lang="cs-CZ" sz="4000" dirty="0" smtClean="0">
                <a:latin typeface="Georgia" pitchFamily="18" charset="0"/>
              </a:rPr>
              <a:t>I 	  </a:t>
            </a:r>
            <a:r>
              <a:rPr lang="cs-CZ" sz="4000" dirty="0" smtClean="0">
                <a:solidFill>
                  <a:srgbClr val="FFFF00"/>
                </a:solidFill>
                <a:latin typeface="Georgia" pitchFamily="18" charset="0"/>
              </a:rPr>
              <a:t>like </a:t>
            </a:r>
            <a:r>
              <a:rPr lang="cs-CZ" sz="4000" dirty="0" smtClean="0">
                <a:latin typeface="Georgia" pitchFamily="18" charset="0"/>
              </a:rPr>
              <a:t> </a:t>
            </a:r>
            <a:r>
              <a:rPr lang="cs-CZ" sz="4000" dirty="0" smtClean="0">
                <a:solidFill>
                  <a:srgbClr val="FFC000"/>
                </a:solidFill>
                <a:latin typeface="Georgia" pitchFamily="18" charset="0"/>
              </a:rPr>
              <a:t>likes</a:t>
            </a:r>
            <a:r>
              <a:rPr lang="cs-CZ" sz="4000" dirty="0" smtClean="0">
                <a:latin typeface="Georgia" pitchFamily="18" charset="0"/>
              </a:rPr>
              <a:t>   adventure films.</a:t>
            </a:r>
            <a:br>
              <a:rPr lang="cs-CZ" sz="4000" dirty="0" smtClean="0">
                <a:latin typeface="Georgia" pitchFamily="18" charset="0"/>
              </a:rPr>
            </a:br>
            <a:r>
              <a:rPr lang="cs-CZ" sz="4000" dirty="0" smtClean="0">
                <a:latin typeface="Georgia" pitchFamily="18" charset="0"/>
              </a:rPr>
              <a:t>You   </a:t>
            </a:r>
            <a:r>
              <a:rPr lang="cs-CZ" sz="4000" dirty="0" smtClean="0">
                <a:solidFill>
                  <a:srgbClr val="FFFF00"/>
                </a:solidFill>
                <a:latin typeface="Georgia" pitchFamily="18" charset="0"/>
              </a:rPr>
              <a:t>like </a:t>
            </a:r>
            <a:r>
              <a:rPr lang="cs-CZ" sz="4000" dirty="0" smtClean="0">
                <a:latin typeface="Georgia" pitchFamily="18" charset="0"/>
              </a:rPr>
              <a:t> </a:t>
            </a:r>
            <a:r>
              <a:rPr lang="cs-CZ" sz="4000" dirty="0" smtClean="0">
                <a:solidFill>
                  <a:srgbClr val="FFC000"/>
                </a:solidFill>
                <a:latin typeface="Georgia" pitchFamily="18" charset="0"/>
              </a:rPr>
              <a:t>likes</a:t>
            </a:r>
            <a:r>
              <a:rPr lang="cs-CZ" sz="4000" dirty="0" smtClean="0">
                <a:latin typeface="Georgia" pitchFamily="18" charset="0"/>
              </a:rPr>
              <a:t>   watching video.</a:t>
            </a:r>
            <a:br>
              <a:rPr lang="cs-CZ" sz="4000" dirty="0" smtClean="0">
                <a:latin typeface="Georgia" pitchFamily="18" charset="0"/>
              </a:rPr>
            </a:br>
            <a:r>
              <a:rPr lang="cs-CZ" sz="4000" dirty="0" smtClean="0">
                <a:latin typeface="Georgia" pitchFamily="18" charset="0"/>
              </a:rPr>
              <a:t>He 	  </a:t>
            </a:r>
            <a:r>
              <a:rPr lang="cs-CZ" sz="4000" dirty="0" smtClean="0">
                <a:solidFill>
                  <a:srgbClr val="FFFF00"/>
                </a:solidFill>
                <a:latin typeface="Georgia" pitchFamily="18" charset="0"/>
              </a:rPr>
              <a:t>like </a:t>
            </a:r>
            <a:r>
              <a:rPr lang="cs-CZ" sz="4000" dirty="0" smtClean="0">
                <a:latin typeface="Georgia" pitchFamily="18" charset="0"/>
              </a:rPr>
              <a:t> </a:t>
            </a:r>
            <a:r>
              <a:rPr lang="cs-CZ" sz="4000" dirty="0" smtClean="0">
                <a:solidFill>
                  <a:srgbClr val="FFC000"/>
                </a:solidFill>
                <a:latin typeface="Georgia" pitchFamily="18" charset="0"/>
              </a:rPr>
              <a:t>likes</a:t>
            </a:r>
            <a:r>
              <a:rPr lang="cs-CZ" sz="4000" dirty="0" smtClean="0">
                <a:latin typeface="Georgia" pitchFamily="18" charset="0"/>
              </a:rPr>
              <a:t>   comics.</a:t>
            </a:r>
            <a:br>
              <a:rPr lang="cs-CZ" sz="4000" dirty="0" smtClean="0">
                <a:latin typeface="Georgia" pitchFamily="18" charset="0"/>
              </a:rPr>
            </a:br>
            <a:r>
              <a:rPr lang="cs-CZ" sz="4000" dirty="0" smtClean="0">
                <a:latin typeface="Georgia" pitchFamily="18" charset="0"/>
              </a:rPr>
              <a:t>We 	  </a:t>
            </a:r>
            <a:r>
              <a:rPr lang="cs-CZ" sz="4000" dirty="0" smtClean="0">
                <a:solidFill>
                  <a:srgbClr val="FFFF00"/>
                </a:solidFill>
                <a:latin typeface="Georgia" pitchFamily="18" charset="0"/>
              </a:rPr>
              <a:t>like </a:t>
            </a:r>
            <a:r>
              <a:rPr lang="cs-CZ" sz="4000" dirty="0" smtClean="0">
                <a:latin typeface="Georgia" pitchFamily="18" charset="0"/>
              </a:rPr>
              <a:t> </a:t>
            </a:r>
            <a:r>
              <a:rPr lang="cs-CZ" sz="4000" dirty="0" smtClean="0">
                <a:solidFill>
                  <a:srgbClr val="FFC000"/>
                </a:solidFill>
                <a:latin typeface="Georgia" pitchFamily="18" charset="0"/>
              </a:rPr>
              <a:t>likes</a:t>
            </a:r>
            <a:r>
              <a:rPr lang="cs-CZ" sz="4000" dirty="0" smtClean="0">
                <a:latin typeface="Georgia" pitchFamily="18" charset="0"/>
              </a:rPr>
              <a:t>   computer games.</a:t>
            </a:r>
            <a:br>
              <a:rPr lang="cs-CZ" sz="4000" dirty="0" smtClean="0">
                <a:latin typeface="Georgia" pitchFamily="18" charset="0"/>
              </a:rPr>
            </a:br>
            <a:r>
              <a:rPr lang="cs-CZ" sz="4000" dirty="0" smtClean="0">
                <a:latin typeface="Georgia" pitchFamily="18" charset="0"/>
              </a:rPr>
              <a:t>They </a:t>
            </a:r>
            <a:r>
              <a:rPr lang="cs-CZ" sz="4000" dirty="0" smtClean="0">
                <a:solidFill>
                  <a:srgbClr val="FFFF00"/>
                </a:solidFill>
                <a:latin typeface="Georgia" pitchFamily="18" charset="0"/>
              </a:rPr>
              <a:t>like </a:t>
            </a:r>
            <a:r>
              <a:rPr lang="cs-CZ" sz="4000" dirty="0" smtClean="0">
                <a:latin typeface="Georgia" pitchFamily="18" charset="0"/>
              </a:rPr>
              <a:t> </a:t>
            </a:r>
            <a:r>
              <a:rPr lang="cs-CZ" sz="4000" dirty="0" smtClean="0">
                <a:solidFill>
                  <a:srgbClr val="FFC000"/>
                </a:solidFill>
                <a:latin typeface="Georgia" pitchFamily="18" charset="0"/>
              </a:rPr>
              <a:t>likes</a:t>
            </a:r>
            <a:r>
              <a:rPr lang="cs-CZ" sz="4000" dirty="0" smtClean="0">
                <a:latin typeface="Georgia" pitchFamily="18" charset="0"/>
              </a:rPr>
              <a:t>   books.</a:t>
            </a:r>
            <a:br>
              <a:rPr lang="cs-CZ" sz="4000" dirty="0" smtClean="0">
                <a:latin typeface="Georgia" pitchFamily="18" charset="0"/>
              </a:rPr>
            </a:br>
            <a:r>
              <a:rPr lang="cs-CZ" sz="4000" dirty="0" smtClean="0">
                <a:latin typeface="Georgia" pitchFamily="18" charset="0"/>
              </a:rPr>
              <a:t>She   </a:t>
            </a:r>
            <a:r>
              <a:rPr lang="cs-CZ" sz="4000" dirty="0" smtClean="0">
                <a:solidFill>
                  <a:srgbClr val="FFFF00"/>
                </a:solidFill>
                <a:latin typeface="Georgia" pitchFamily="18" charset="0"/>
              </a:rPr>
              <a:t>like </a:t>
            </a:r>
            <a:r>
              <a:rPr lang="cs-CZ" sz="4000" dirty="0" smtClean="0">
                <a:latin typeface="Georgia" pitchFamily="18" charset="0"/>
              </a:rPr>
              <a:t> </a:t>
            </a:r>
            <a:r>
              <a:rPr lang="cs-CZ" sz="4000" dirty="0" smtClean="0">
                <a:solidFill>
                  <a:srgbClr val="FFC000"/>
                </a:solidFill>
                <a:latin typeface="Georgia" pitchFamily="18" charset="0"/>
              </a:rPr>
              <a:t>likes</a:t>
            </a:r>
            <a:r>
              <a:rPr lang="cs-CZ" sz="4000" dirty="0" smtClean="0">
                <a:latin typeface="Georgia" pitchFamily="18" charset="0"/>
              </a:rPr>
              <a:t>   classical music.</a:t>
            </a:r>
            <a:br>
              <a:rPr lang="cs-CZ" sz="4000" dirty="0" smtClean="0">
                <a:latin typeface="Georgia" pitchFamily="18" charset="0"/>
              </a:rPr>
            </a:br>
            <a:r>
              <a:rPr lang="cs-CZ" sz="4000" dirty="0" smtClean="0">
                <a:latin typeface="Georgia" pitchFamily="18" charset="0"/>
              </a:rPr>
              <a:t>You   </a:t>
            </a:r>
            <a:r>
              <a:rPr lang="cs-CZ" sz="4000" dirty="0" smtClean="0">
                <a:solidFill>
                  <a:srgbClr val="FFFF00"/>
                </a:solidFill>
                <a:latin typeface="Georgia" pitchFamily="18" charset="0"/>
              </a:rPr>
              <a:t>like </a:t>
            </a:r>
            <a:r>
              <a:rPr lang="cs-CZ" sz="4000" dirty="0" smtClean="0">
                <a:latin typeface="Georgia" pitchFamily="18" charset="0"/>
              </a:rPr>
              <a:t> </a:t>
            </a:r>
            <a:r>
              <a:rPr lang="cs-CZ" sz="4000" dirty="0" smtClean="0">
                <a:solidFill>
                  <a:srgbClr val="FFC000"/>
                </a:solidFill>
                <a:latin typeface="Georgia" pitchFamily="18" charset="0"/>
              </a:rPr>
              <a:t>likes</a:t>
            </a:r>
            <a:r>
              <a:rPr lang="cs-CZ" sz="4000" dirty="0" smtClean="0">
                <a:latin typeface="Georgia" pitchFamily="18" charset="0"/>
              </a:rPr>
              <a:t>   table tennis.</a:t>
            </a:r>
            <a:r>
              <a:rPr lang="cs-CZ" sz="2800" dirty="0" smtClean="0">
                <a:latin typeface="Georgia" pitchFamily="18" charset="0"/>
              </a:rPr>
              <a:t/>
            </a:r>
            <a:br>
              <a:rPr lang="cs-CZ" sz="2800" dirty="0" smtClean="0">
                <a:latin typeface="Georgia" pitchFamily="18" charset="0"/>
              </a:rPr>
            </a:br>
            <a:r>
              <a:rPr lang="cs-CZ" dirty="0" smtClean="0"/>
              <a:t/>
            </a:r>
            <a:br>
              <a:rPr lang="cs-CZ" dirty="0" smtClean="0"/>
            </a:br>
            <a:r>
              <a:rPr lang="cs-CZ" dirty="0"/>
              <a:t/>
            </a:r>
            <a:br>
              <a:rPr lang="cs-CZ" dirty="0"/>
            </a:br>
            <a:endParaRPr lang="cs-CZ"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80" name="Picture 8" descr="tennis 0"/>
          <p:cNvPicPr>
            <a:picLocks noChangeAspect="1" noChangeArrowheads="1"/>
          </p:cNvPicPr>
          <p:nvPr/>
        </p:nvPicPr>
        <p:blipFill>
          <a:blip r:embed="rId3"/>
          <a:srcRect/>
          <a:stretch>
            <a:fillRect/>
          </a:stretch>
        </p:blipFill>
        <p:spPr bwMode="auto">
          <a:xfrm>
            <a:off x="7143768" y="857232"/>
            <a:ext cx="1288161" cy="2142268"/>
          </a:xfrm>
          <a:prstGeom prst="rect">
            <a:avLst/>
          </a:prstGeom>
          <a:noFill/>
        </p:spPr>
      </p:pic>
      <p:pic>
        <p:nvPicPr>
          <p:cNvPr id="3078" name="Picture 6" descr="bicycle 1"/>
          <p:cNvPicPr>
            <a:picLocks noChangeAspect="1" noChangeArrowheads="1"/>
          </p:cNvPicPr>
          <p:nvPr/>
        </p:nvPicPr>
        <p:blipFill>
          <a:blip r:embed="rId4"/>
          <a:srcRect/>
          <a:stretch>
            <a:fillRect/>
          </a:stretch>
        </p:blipFill>
        <p:spPr bwMode="auto">
          <a:xfrm>
            <a:off x="3643306" y="1000108"/>
            <a:ext cx="1517618" cy="2054828"/>
          </a:xfrm>
          <a:prstGeom prst="rect">
            <a:avLst/>
          </a:prstGeom>
          <a:noFill/>
        </p:spPr>
      </p:pic>
      <p:pic>
        <p:nvPicPr>
          <p:cNvPr id="3076" name="Picture 4" descr="Basketball school game"/>
          <p:cNvPicPr>
            <a:picLocks noChangeAspect="1" noChangeArrowheads="1"/>
          </p:cNvPicPr>
          <p:nvPr/>
        </p:nvPicPr>
        <p:blipFill>
          <a:blip r:embed="rId5"/>
          <a:srcRect/>
          <a:stretch>
            <a:fillRect/>
          </a:stretch>
        </p:blipFill>
        <p:spPr bwMode="auto">
          <a:xfrm>
            <a:off x="5286380" y="357166"/>
            <a:ext cx="1745667" cy="2643203"/>
          </a:xfrm>
          <a:prstGeom prst="rect">
            <a:avLst/>
          </a:prstGeom>
          <a:noFill/>
        </p:spPr>
      </p:pic>
      <p:pic>
        <p:nvPicPr>
          <p:cNvPr id="3074" name="Picture 2" descr="footba11 punt"/>
          <p:cNvPicPr>
            <a:picLocks noChangeAspect="1" noChangeArrowheads="1"/>
          </p:cNvPicPr>
          <p:nvPr/>
        </p:nvPicPr>
        <p:blipFill>
          <a:blip r:embed="rId6"/>
          <a:srcRect/>
          <a:stretch>
            <a:fillRect/>
          </a:stretch>
        </p:blipFill>
        <p:spPr bwMode="auto">
          <a:xfrm>
            <a:off x="1928794" y="857232"/>
            <a:ext cx="1828499" cy="2124000"/>
          </a:xfrm>
          <a:prstGeom prst="rect">
            <a:avLst/>
          </a:prstGeom>
          <a:noFill/>
        </p:spPr>
      </p:pic>
      <p:sp>
        <p:nvSpPr>
          <p:cNvPr id="2" name="Nadpis 1"/>
          <p:cNvSpPr>
            <a:spLocks noGrp="1"/>
          </p:cNvSpPr>
          <p:nvPr>
            <p:ph type="title"/>
          </p:nvPr>
        </p:nvSpPr>
        <p:spPr>
          <a:xfrm>
            <a:off x="457200" y="274638"/>
            <a:ext cx="8229600" cy="5797568"/>
          </a:xfrm>
        </p:spPr>
        <p:txBody>
          <a:bodyPr>
            <a:normAutofit/>
          </a:bodyPr>
          <a:lstStyle/>
          <a:p>
            <a:pPr algn="l"/>
            <a:r>
              <a:rPr lang="cs-CZ" sz="2400" dirty="0" smtClean="0"/>
              <a:t/>
            </a:r>
            <a:br>
              <a:rPr lang="cs-CZ" sz="2400" dirty="0" smtClean="0"/>
            </a:br>
            <a:r>
              <a:rPr lang="cs-CZ" sz="2400" dirty="0"/>
              <a:t/>
            </a:r>
            <a:br>
              <a:rPr lang="cs-CZ" sz="2400" dirty="0"/>
            </a:br>
            <a:r>
              <a:rPr lang="cs-CZ" sz="2400" dirty="0" smtClean="0"/>
              <a:t/>
            </a:r>
            <a:br>
              <a:rPr lang="cs-CZ" sz="2400" dirty="0" smtClean="0"/>
            </a:br>
            <a:r>
              <a:rPr lang="cs-CZ" sz="2400" dirty="0"/>
              <a:t/>
            </a:r>
            <a:br>
              <a:rPr lang="cs-CZ" sz="2400" dirty="0"/>
            </a:br>
            <a:r>
              <a:rPr lang="cs-CZ" sz="2400" dirty="0" smtClean="0"/>
              <a:t/>
            </a:r>
            <a:br>
              <a:rPr lang="cs-CZ" sz="2400" dirty="0" smtClean="0"/>
            </a:br>
            <a:r>
              <a:rPr lang="cs-CZ" sz="2400" dirty="0"/>
              <a:t/>
            </a:r>
            <a:br>
              <a:rPr lang="cs-CZ" sz="2400" dirty="0"/>
            </a:br>
            <a:r>
              <a:rPr lang="cs-CZ" sz="2400" dirty="0" smtClean="0"/>
              <a:t/>
            </a:r>
            <a:br>
              <a:rPr lang="cs-CZ" sz="2400" dirty="0" smtClean="0"/>
            </a:br>
            <a:r>
              <a:rPr lang="cs-CZ" sz="2400" dirty="0"/>
              <a:t/>
            </a:r>
            <a:br>
              <a:rPr lang="cs-CZ" sz="2400" dirty="0"/>
            </a:br>
            <a:endParaRPr lang="cs-CZ" sz="2400" dirty="0"/>
          </a:p>
        </p:txBody>
      </p:sp>
      <p:graphicFrame>
        <p:nvGraphicFramePr>
          <p:cNvPr id="4" name="Tabulka 3"/>
          <p:cNvGraphicFramePr>
            <a:graphicFrameLocks noGrp="1"/>
          </p:cNvGraphicFramePr>
          <p:nvPr/>
        </p:nvGraphicFramePr>
        <p:xfrm>
          <a:off x="785786" y="142852"/>
          <a:ext cx="7643866" cy="5715040"/>
        </p:xfrm>
        <a:graphic>
          <a:graphicData uri="http://schemas.openxmlformats.org/drawingml/2006/table">
            <a:tbl>
              <a:tblPr firstRow="1" bandRow="1">
                <a:tableStyleId>{5940675A-B579-460E-94D1-54222C63F5DA}</a:tableStyleId>
              </a:tblPr>
              <a:tblGrid>
                <a:gridCol w="1219200"/>
                <a:gridCol w="1614486"/>
                <a:gridCol w="1643074"/>
                <a:gridCol w="1666908"/>
                <a:gridCol w="1500198"/>
              </a:tblGrid>
              <a:tr h="370840">
                <a:tc>
                  <a:txBody>
                    <a:bodyPr/>
                    <a:lstStyle/>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a:p>
                  </a:txBody>
                  <a:tcPr/>
                </a:tc>
                <a:tc>
                  <a:txBody>
                    <a:bodyPr/>
                    <a:lstStyle/>
                    <a:p>
                      <a:r>
                        <a:rPr lang="cs-CZ" dirty="0" smtClean="0"/>
                        <a:t>                        </a:t>
                      </a:r>
                    </a:p>
                    <a:p>
                      <a:pPr marL="0" marR="0" indent="0" algn="l" defTabSz="914400" rtl="0" eaLnBrk="1" fontAlgn="auto" latinLnBrk="0" hangingPunct="1">
                        <a:lnSpc>
                          <a:spcPct val="100000"/>
                        </a:lnSpc>
                        <a:spcBef>
                          <a:spcPts val="0"/>
                        </a:spcBef>
                        <a:spcAft>
                          <a:spcPts val="0"/>
                        </a:spcAft>
                        <a:buClrTx/>
                        <a:buSzTx/>
                        <a:buFontTx/>
                        <a:buNone/>
                        <a:tabLst/>
                        <a:defRPr/>
                      </a:pPr>
                      <a:endParaRPr lang="cs-CZ" dirty="0"/>
                    </a:p>
                  </a:txBody>
                  <a:tcPr/>
                </a:tc>
                <a:tc>
                  <a:txBody>
                    <a:bodyPr/>
                    <a:lstStyle/>
                    <a:p>
                      <a:endParaRPr lang="cs-CZ" dirty="0"/>
                    </a:p>
                  </a:txBody>
                  <a:tcPr/>
                </a:tc>
                <a:tc>
                  <a:txBody>
                    <a:bodyPr/>
                    <a:lstStyle/>
                    <a:p>
                      <a:endParaRPr lang="cs-CZ" dirty="0"/>
                    </a:p>
                  </a:txBody>
                  <a:tcPr/>
                </a:tc>
                <a:tc>
                  <a:txBody>
                    <a:bodyPr/>
                    <a:lstStyle/>
                    <a:p>
                      <a:endParaRPr lang="cs-CZ" dirty="0"/>
                    </a:p>
                  </a:txBody>
                  <a:tcPr/>
                </a:tc>
              </a:tr>
              <a:tr h="534378">
                <a:tc>
                  <a:txBody>
                    <a:bodyPr/>
                    <a:lstStyle/>
                    <a:p>
                      <a:pPr algn="ctr"/>
                      <a:r>
                        <a:rPr lang="cs-CZ" sz="2800" dirty="0" smtClean="0">
                          <a:solidFill>
                            <a:srgbClr val="00B050"/>
                          </a:solidFill>
                          <a:latin typeface="Times New Roman" pitchFamily="18" charset="0"/>
                          <a:cs typeface="Times New Roman" pitchFamily="18" charset="0"/>
                        </a:rPr>
                        <a:t>TOM</a:t>
                      </a:r>
                      <a:endParaRPr lang="cs-CZ" sz="2800" dirty="0">
                        <a:solidFill>
                          <a:srgbClr val="00B050"/>
                        </a:solidFill>
                        <a:latin typeface="Times New Roman" pitchFamily="18" charset="0"/>
                        <a:cs typeface="Times New Roman" pitchFamily="18" charset="0"/>
                      </a:endParaRPr>
                    </a:p>
                  </a:txBody>
                  <a:tcPr/>
                </a:tc>
                <a:tc>
                  <a:txBody>
                    <a:bodyPr/>
                    <a:lstStyle/>
                    <a:p>
                      <a:endParaRPr lang="cs-CZ" dirty="0" smtClean="0"/>
                    </a:p>
                    <a:p>
                      <a:endParaRPr lang="cs-CZ" dirty="0"/>
                    </a:p>
                  </a:txBody>
                  <a:tcPr/>
                </a:tc>
                <a:tc>
                  <a:txBody>
                    <a:bodyPr/>
                    <a:lstStyle/>
                    <a:p>
                      <a:endParaRPr lang="cs-CZ" dirty="0"/>
                    </a:p>
                  </a:txBody>
                  <a:tcPr/>
                </a:tc>
                <a:tc>
                  <a:txBody>
                    <a:bodyPr/>
                    <a:lstStyle/>
                    <a:p>
                      <a:endParaRPr lang="cs-CZ" dirty="0"/>
                    </a:p>
                  </a:txBody>
                  <a:tcPr/>
                </a:tc>
                <a:tc>
                  <a:txBody>
                    <a:bodyPr/>
                    <a:lstStyle/>
                    <a:p>
                      <a:endParaRPr lang="cs-CZ" dirty="0"/>
                    </a:p>
                  </a:txBody>
                  <a:tcPr/>
                </a:tc>
              </a:tr>
              <a:tr h="370840">
                <a:tc>
                  <a:txBody>
                    <a:bodyPr/>
                    <a:lstStyle/>
                    <a:p>
                      <a:pPr algn="ctr"/>
                      <a:r>
                        <a:rPr lang="cs-CZ" sz="2800" dirty="0" smtClean="0">
                          <a:solidFill>
                            <a:srgbClr val="00B050"/>
                          </a:solidFill>
                          <a:latin typeface="Times New Roman" pitchFamily="18" charset="0"/>
                          <a:cs typeface="Times New Roman" pitchFamily="18" charset="0"/>
                        </a:rPr>
                        <a:t>RITA</a:t>
                      </a:r>
                      <a:endParaRPr lang="cs-CZ" sz="2800" dirty="0">
                        <a:solidFill>
                          <a:srgbClr val="00B050"/>
                        </a:solidFill>
                        <a:latin typeface="Times New Roman" pitchFamily="18" charset="0"/>
                        <a:cs typeface="Times New Roman" pitchFamily="18" charset="0"/>
                      </a:endParaRPr>
                    </a:p>
                  </a:txBody>
                  <a:tcPr/>
                </a:tc>
                <a:tc>
                  <a:txBody>
                    <a:bodyPr/>
                    <a:lstStyle/>
                    <a:p>
                      <a:endParaRPr lang="cs-CZ" dirty="0" smtClean="0"/>
                    </a:p>
                    <a:p>
                      <a:endParaRPr lang="cs-CZ" dirty="0"/>
                    </a:p>
                  </a:txBody>
                  <a:tcPr/>
                </a:tc>
                <a:tc>
                  <a:txBody>
                    <a:bodyPr/>
                    <a:lstStyle/>
                    <a:p>
                      <a:endParaRPr lang="cs-CZ" dirty="0"/>
                    </a:p>
                  </a:txBody>
                  <a:tcPr/>
                </a:tc>
                <a:tc>
                  <a:txBody>
                    <a:bodyPr/>
                    <a:lstStyle/>
                    <a:p>
                      <a:endParaRPr lang="cs-CZ" dirty="0"/>
                    </a:p>
                  </a:txBody>
                  <a:tcPr/>
                </a:tc>
                <a:tc>
                  <a:txBody>
                    <a:bodyPr/>
                    <a:lstStyle/>
                    <a:p>
                      <a:endParaRPr lang="cs-CZ" dirty="0"/>
                    </a:p>
                  </a:txBody>
                  <a:tcPr/>
                </a:tc>
              </a:tr>
              <a:tr h="682978">
                <a:tc>
                  <a:txBody>
                    <a:bodyPr/>
                    <a:lstStyle/>
                    <a:p>
                      <a:pPr algn="ctr"/>
                      <a:r>
                        <a:rPr lang="cs-CZ" sz="2800" dirty="0" smtClean="0">
                          <a:solidFill>
                            <a:srgbClr val="00B050"/>
                          </a:solidFill>
                          <a:latin typeface="Times New Roman" pitchFamily="18" charset="0"/>
                          <a:cs typeface="Times New Roman" pitchFamily="18" charset="0"/>
                        </a:rPr>
                        <a:t>NICK</a:t>
                      </a:r>
                      <a:endParaRPr lang="cs-CZ" sz="2800" dirty="0">
                        <a:solidFill>
                          <a:srgbClr val="00B050"/>
                        </a:solidFill>
                        <a:latin typeface="Times New Roman" pitchFamily="18" charset="0"/>
                        <a:cs typeface="Times New Roman" pitchFamily="18" charset="0"/>
                      </a:endParaRPr>
                    </a:p>
                  </a:txBody>
                  <a:tcPr/>
                </a:tc>
                <a:tc>
                  <a:txBody>
                    <a:bodyPr/>
                    <a:lstStyle/>
                    <a:p>
                      <a:endParaRPr lang="cs-CZ" dirty="0"/>
                    </a:p>
                  </a:txBody>
                  <a:tcPr/>
                </a:tc>
                <a:tc>
                  <a:txBody>
                    <a:bodyPr/>
                    <a:lstStyle/>
                    <a:p>
                      <a:endParaRPr lang="cs-CZ" dirty="0"/>
                    </a:p>
                  </a:txBody>
                  <a:tcPr/>
                </a:tc>
                <a:tc>
                  <a:txBody>
                    <a:bodyPr/>
                    <a:lstStyle/>
                    <a:p>
                      <a:endParaRPr lang="cs-CZ" dirty="0"/>
                    </a:p>
                  </a:txBody>
                  <a:tcPr/>
                </a:tc>
                <a:tc>
                  <a:txBody>
                    <a:bodyPr/>
                    <a:lstStyle/>
                    <a:p>
                      <a:endParaRPr lang="cs-CZ" dirty="0"/>
                    </a:p>
                  </a:txBody>
                  <a:tcPr/>
                </a:tc>
              </a:tr>
              <a:tr h="642942">
                <a:tc>
                  <a:txBody>
                    <a:bodyPr/>
                    <a:lstStyle/>
                    <a:p>
                      <a:pPr algn="ctr"/>
                      <a:r>
                        <a:rPr lang="cs-CZ" sz="2600" dirty="0" smtClean="0">
                          <a:solidFill>
                            <a:srgbClr val="00B050"/>
                          </a:solidFill>
                          <a:latin typeface="Times New Roman" pitchFamily="18" charset="0"/>
                          <a:cs typeface="Times New Roman" pitchFamily="18" charset="0"/>
                        </a:rPr>
                        <a:t>ANNIE</a:t>
                      </a:r>
                      <a:endParaRPr lang="cs-CZ" sz="2600" dirty="0">
                        <a:solidFill>
                          <a:srgbClr val="00B050"/>
                        </a:solidFill>
                        <a:latin typeface="Times New Roman" pitchFamily="18" charset="0"/>
                        <a:cs typeface="Times New Roman" pitchFamily="18" charset="0"/>
                      </a:endParaRPr>
                    </a:p>
                  </a:txBody>
                  <a:tcPr/>
                </a:tc>
                <a:tc>
                  <a:txBody>
                    <a:bodyPr/>
                    <a:lstStyle/>
                    <a:p>
                      <a:endParaRPr lang="cs-CZ" dirty="0"/>
                    </a:p>
                  </a:txBody>
                  <a:tcPr/>
                </a:tc>
                <a:tc>
                  <a:txBody>
                    <a:bodyPr/>
                    <a:lstStyle/>
                    <a:p>
                      <a:endParaRPr lang="cs-CZ" dirty="0"/>
                    </a:p>
                  </a:txBody>
                  <a:tcPr/>
                </a:tc>
                <a:tc>
                  <a:txBody>
                    <a:bodyPr/>
                    <a:lstStyle/>
                    <a:p>
                      <a:endParaRPr lang="cs-CZ" dirty="0"/>
                    </a:p>
                  </a:txBody>
                  <a:tcPr/>
                </a:tc>
                <a:tc>
                  <a:txBody>
                    <a:bodyPr/>
                    <a:lstStyle/>
                    <a:p>
                      <a:endParaRPr lang="cs-CZ" dirty="0"/>
                    </a:p>
                  </a:txBody>
                  <a:tcPr/>
                </a:tc>
              </a:tr>
            </a:tbl>
          </a:graphicData>
        </a:graphic>
      </p:graphicFrame>
      <p:sp>
        <p:nvSpPr>
          <p:cNvPr id="9" name="Volný tvar 8"/>
          <p:cNvSpPr/>
          <p:nvPr/>
        </p:nvSpPr>
        <p:spPr>
          <a:xfrm>
            <a:off x="142844" y="1214422"/>
            <a:ext cx="2645212" cy="1015663"/>
          </a:xfrm>
          <a:custGeom>
            <a:avLst/>
            <a:gdLst>
              <a:gd name="connsiteX0" fmla="*/ 0 w 2397901"/>
              <a:gd name="connsiteY0" fmla="*/ 0 h 923330"/>
              <a:gd name="connsiteX1" fmla="*/ 2397901 w 2397901"/>
              <a:gd name="connsiteY1" fmla="*/ 0 h 923330"/>
              <a:gd name="connsiteX2" fmla="*/ 2397901 w 2397901"/>
              <a:gd name="connsiteY2" fmla="*/ 923330 h 923330"/>
              <a:gd name="connsiteX3" fmla="*/ 0 w 2397901"/>
              <a:gd name="connsiteY3" fmla="*/ 923330 h 923330"/>
              <a:gd name="connsiteX4" fmla="*/ 0 w 2397901"/>
              <a:gd name="connsiteY4" fmla="*/ 0 h 92333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97901" h="923330">
                <a:moveTo>
                  <a:pt x="0" y="0"/>
                </a:moveTo>
                <a:lnTo>
                  <a:pt x="2397901" y="0"/>
                </a:lnTo>
                <a:lnTo>
                  <a:pt x="2397901" y="923330"/>
                </a:lnTo>
                <a:lnTo>
                  <a:pt x="0" y="923330"/>
                </a:lnTo>
                <a:lnTo>
                  <a:pt x="0" y="0"/>
                </a:lnTo>
                <a:close/>
              </a:path>
            </a:pathLst>
          </a:custGeom>
          <a:noFill/>
        </p:spPr>
        <p:txBody>
          <a:bodyPr wrap="none" lIns="91440" tIns="45720" rIns="91440" bIns="45720">
            <a:spAutoFit/>
            <a:scene3d>
              <a:camera prst="orthographicFront">
                <a:rot lat="3323475" lon="21096992" rev="3727279"/>
              </a:camera>
              <a:lightRig rig="flood" dir="t"/>
            </a:scene3d>
            <a:sp3d extrusionH="57150" contourW="12700" prstMaterial="metal">
              <a:bevelT w="38100" h="38100"/>
              <a:extrusionClr>
                <a:srgbClr val="FF0000"/>
              </a:extrusionClr>
              <a:contourClr>
                <a:srgbClr val="C00000"/>
              </a:contourClr>
            </a:sp3d>
          </a:bodyPr>
          <a:lstStyle/>
          <a:p>
            <a:pPr algn="ctr"/>
            <a:r>
              <a:rPr lang="cs-CZ" sz="6000" b="1" cap="none" spc="0" dirty="0" smtClean="0">
                <a:ln w="18000">
                  <a:solidFill>
                    <a:schemeClr val="accent2">
                      <a:satMod val="140000"/>
                    </a:schemeClr>
                  </a:solidFill>
                  <a:prstDash val="solid"/>
                  <a:miter lim="800000"/>
                </a:ln>
                <a:effectLst>
                  <a:outerShdw blurRad="25500" dist="23000" dir="7020000" algn="tl">
                    <a:srgbClr val="000000">
                      <a:alpha val="50000"/>
                    </a:srgbClr>
                  </a:outerShdw>
                </a:effectLst>
              </a:rPr>
              <a:t>SPORTS</a:t>
            </a:r>
            <a:endParaRPr lang="cs-CZ" sz="6000" b="1" cap="none" spc="0" dirty="0">
              <a:ln w="18000">
                <a:solidFill>
                  <a:schemeClr val="accent2">
                    <a:satMod val="140000"/>
                  </a:schemeClr>
                </a:solidFill>
                <a:prstDash val="solid"/>
                <a:miter lim="800000"/>
              </a:ln>
              <a:effectLst>
                <a:outerShdw blurRad="25500" dist="23000" dir="7020000" algn="tl">
                  <a:srgbClr val="000000">
                    <a:alpha val="50000"/>
                  </a:srgbClr>
                </a:outerShdw>
              </a:effectLst>
            </a:endParaRPr>
          </a:p>
        </p:txBody>
      </p:sp>
      <p:pic>
        <p:nvPicPr>
          <p:cNvPr id="3084" name="Picture 12" descr="smiley thumbs up"/>
          <p:cNvPicPr>
            <a:picLocks noChangeAspect="1" noChangeArrowheads="1"/>
          </p:cNvPicPr>
          <p:nvPr/>
        </p:nvPicPr>
        <p:blipFill>
          <a:blip r:embed="rId7"/>
          <a:srcRect/>
          <a:stretch>
            <a:fillRect/>
          </a:stretch>
        </p:blipFill>
        <p:spPr bwMode="auto">
          <a:xfrm>
            <a:off x="2500298" y="4643446"/>
            <a:ext cx="586764" cy="576000"/>
          </a:xfrm>
          <a:prstGeom prst="rect">
            <a:avLst/>
          </a:prstGeom>
          <a:noFill/>
        </p:spPr>
      </p:pic>
      <p:pic>
        <p:nvPicPr>
          <p:cNvPr id="3086" name="Picture 14" descr="smiley unhappy"/>
          <p:cNvPicPr>
            <a:picLocks noChangeAspect="1" noChangeArrowheads="1"/>
          </p:cNvPicPr>
          <p:nvPr/>
        </p:nvPicPr>
        <p:blipFill>
          <a:blip r:embed="rId8"/>
          <a:srcRect/>
          <a:stretch>
            <a:fillRect/>
          </a:stretch>
        </p:blipFill>
        <p:spPr bwMode="auto">
          <a:xfrm>
            <a:off x="4214810" y="4643446"/>
            <a:ext cx="592300" cy="576000"/>
          </a:xfrm>
          <a:prstGeom prst="rect">
            <a:avLst/>
          </a:prstGeom>
          <a:noFill/>
        </p:spPr>
      </p:pic>
      <p:pic>
        <p:nvPicPr>
          <p:cNvPr id="14" name="Picture 12" descr="smiley thumbs up"/>
          <p:cNvPicPr>
            <a:picLocks noChangeAspect="1" noChangeArrowheads="1"/>
          </p:cNvPicPr>
          <p:nvPr/>
        </p:nvPicPr>
        <p:blipFill>
          <a:blip r:embed="rId7"/>
          <a:srcRect/>
          <a:stretch>
            <a:fillRect/>
          </a:stretch>
        </p:blipFill>
        <p:spPr bwMode="auto">
          <a:xfrm>
            <a:off x="2500298" y="3929066"/>
            <a:ext cx="586764" cy="576000"/>
          </a:xfrm>
          <a:prstGeom prst="rect">
            <a:avLst/>
          </a:prstGeom>
          <a:noFill/>
        </p:spPr>
      </p:pic>
      <p:pic>
        <p:nvPicPr>
          <p:cNvPr id="15" name="Picture 12" descr="smiley thumbs up"/>
          <p:cNvPicPr>
            <a:picLocks noChangeAspect="1" noChangeArrowheads="1"/>
          </p:cNvPicPr>
          <p:nvPr/>
        </p:nvPicPr>
        <p:blipFill>
          <a:blip r:embed="rId7"/>
          <a:srcRect/>
          <a:stretch>
            <a:fillRect/>
          </a:stretch>
        </p:blipFill>
        <p:spPr bwMode="auto">
          <a:xfrm>
            <a:off x="5857884" y="3286124"/>
            <a:ext cx="586764" cy="576000"/>
          </a:xfrm>
          <a:prstGeom prst="rect">
            <a:avLst/>
          </a:prstGeom>
          <a:noFill/>
        </p:spPr>
      </p:pic>
      <p:pic>
        <p:nvPicPr>
          <p:cNvPr id="16" name="Picture 12" descr="smiley thumbs up"/>
          <p:cNvPicPr>
            <a:picLocks noChangeAspect="1" noChangeArrowheads="1"/>
          </p:cNvPicPr>
          <p:nvPr/>
        </p:nvPicPr>
        <p:blipFill>
          <a:blip r:embed="rId7"/>
          <a:srcRect/>
          <a:stretch>
            <a:fillRect/>
          </a:stretch>
        </p:blipFill>
        <p:spPr bwMode="auto">
          <a:xfrm>
            <a:off x="4214810" y="5286388"/>
            <a:ext cx="586764" cy="576000"/>
          </a:xfrm>
          <a:prstGeom prst="rect">
            <a:avLst/>
          </a:prstGeom>
          <a:noFill/>
        </p:spPr>
      </p:pic>
      <p:pic>
        <p:nvPicPr>
          <p:cNvPr id="17" name="Picture 12" descr="smiley thumbs up"/>
          <p:cNvPicPr>
            <a:picLocks noChangeAspect="1" noChangeArrowheads="1"/>
          </p:cNvPicPr>
          <p:nvPr/>
        </p:nvPicPr>
        <p:blipFill>
          <a:blip r:embed="rId7"/>
          <a:srcRect/>
          <a:stretch>
            <a:fillRect/>
          </a:stretch>
        </p:blipFill>
        <p:spPr bwMode="auto">
          <a:xfrm>
            <a:off x="7429520" y="4643446"/>
            <a:ext cx="586764" cy="576000"/>
          </a:xfrm>
          <a:prstGeom prst="rect">
            <a:avLst/>
          </a:prstGeom>
          <a:noFill/>
        </p:spPr>
      </p:pic>
      <p:pic>
        <p:nvPicPr>
          <p:cNvPr id="18" name="Picture 12" descr="smiley thumbs up"/>
          <p:cNvPicPr>
            <a:picLocks noChangeAspect="1" noChangeArrowheads="1"/>
          </p:cNvPicPr>
          <p:nvPr/>
        </p:nvPicPr>
        <p:blipFill>
          <a:blip r:embed="rId7"/>
          <a:srcRect/>
          <a:stretch>
            <a:fillRect/>
          </a:stretch>
        </p:blipFill>
        <p:spPr bwMode="auto">
          <a:xfrm>
            <a:off x="4214810" y="3929066"/>
            <a:ext cx="586764" cy="576000"/>
          </a:xfrm>
          <a:prstGeom prst="rect">
            <a:avLst/>
          </a:prstGeom>
          <a:noFill/>
        </p:spPr>
      </p:pic>
      <p:pic>
        <p:nvPicPr>
          <p:cNvPr id="19" name="Picture 12" descr="smiley thumbs up"/>
          <p:cNvPicPr>
            <a:picLocks noChangeAspect="1" noChangeArrowheads="1"/>
          </p:cNvPicPr>
          <p:nvPr/>
        </p:nvPicPr>
        <p:blipFill>
          <a:blip r:embed="rId7"/>
          <a:srcRect/>
          <a:stretch>
            <a:fillRect/>
          </a:stretch>
        </p:blipFill>
        <p:spPr bwMode="auto">
          <a:xfrm>
            <a:off x="4214810" y="3286124"/>
            <a:ext cx="586764" cy="576000"/>
          </a:xfrm>
          <a:prstGeom prst="rect">
            <a:avLst/>
          </a:prstGeom>
          <a:noFill/>
        </p:spPr>
      </p:pic>
      <p:pic>
        <p:nvPicPr>
          <p:cNvPr id="20" name="Picture 12" descr="smiley thumbs up"/>
          <p:cNvPicPr>
            <a:picLocks noChangeAspect="1" noChangeArrowheads="1"/>
          </p:cNvPicPr>
          <p:nvPr/>
        </p:nvPicPr>
        <p:blipFill>
          <a:blip r:embed="rId7"/>
          <a:srcRect/>
          <a:stretch>
            <a:fillRect/>
          </a:stretch>
        </p:blipFill>
        <p:spPr bwMode="auto">
          <a:xfrm>
            <a:off x="5857884" y="3929066"/>
            <a:ext cx="586764" cy="576000"/>
          </a:xfrm>
          <a:prstGeom prst="rect">
            <a:avLst/>
          </a:prstGeom>
          <a:noFill/>
        </p:spPr>
      </p:pic>
      <p:pic>
        <p:nvPicPr>
          <p:cNvPr id="21" name="Picture 14" descr="smiley unhappy"/>
          <p:cNvPicPr>
            <a:picLocks noChangeAspect="1" noChangeArrowheads="1"/>
          </p:cNvPicPr>
          <p:nvPr/>
        </p:nvPicPr>
        <p:blipFill>
          <a:blip r:embed="rId8"/>
          <a:srcRect/>
          <a:stretch>
            <a:fillRect/>
          </a:stretch>
        </p:blipFill>
        <p:spPr bwMode="auto">
          <a:xfrm>
            <a:off x="5857884" y="4643446"/>
            <a:ext cx="592300" cy="576000"/>
          </a:xfrm>
          <a:prstGeom prst="rect">
            <a:avLst/>
          </a:prstGeom>
          <a:noFill/>
        </p:spPr>
      </p:pic>
      <p:pic>
        <p:nvPicPr>
          <p:cNvPr id="22" name="Picture 14" descr="smiley unhappy"/>
          <p:cNvPicPr>
            <a:picLocks noChangeAspect="1" noChangeArrowheads="1"/>
          </p:cNvPicPr>
          <p:nvPr/>
        </p:nvPicPr>
        <p:blipFill>
          <a:blip r:embed="rId8"/>
          <a:srcRect/>
          <a:stretch>
            <a:fillRect/>
          </a:stretch>
        </p:blipFill>
        <p:spPr bwMode="auto">
          <a:xfrm>
            <a:off x="2500298" y="3286124"/>
            <a:ext cx="592300" cy="576000"/>
          </a:xfrm>
          <a:prstGeom prst="rect">
            <a:avLst/>
          </a:prstGeom>
          <a:noFill/>
        </p:spPr>
      </p:pic>
      <p:pic>
        <p:nvPicPr>
          <p:cNvPr id="23" name="Picture 14" descr="smiley unhappy"/>
          <p:cNvPicPr>
            <a:picLocks noChangeAspect="1" noChangeArrowheads="1"/>
          </p:cNvPicPr>
          <p:nvPr/>
        </p:nvPicPr>
        <p:blipFill>
          <a:blip r:embed="rId8"/>
          <a:srcRect/>
          <a:stretch>
            <a:fillRect/>
          </a:stretch>
        </p:blipFill>
        <p:spPr bwMode="auto">
          <a:xfrm>
            <a:off x="2500298" y="5286388"/>
            <a:ext cx="592300" cy="576000"/>
          </a:xfrm>
          <a:prstGeom prst="rect">
            <a:avLst/>
          </a:prstGeom>
          <a:noFill/>
        </p:spPr>
      </p:pic>
      <p:pic>
        <p:nvPicPr>
          <p:cNvPr id="24" name="Picture 14" descr="smiley unhappy"/>
          <p:cNvPicPr>
            <a:picLocks noChangeAspect="1" noChangeArrowheads="1"/>
          </p:cNvPicPr>
          <p:nvPr/>
        </p:nvPicPr>
        <p:blipFill>
          <a:blip r:embed="rId8"/>
          <a:srcRect/>
          <a:stretch>
            <a:fillRect/>
          </a:stretch>
        </p:blipFill>
        <p:spPr bwMode="auto">
          <a:xfrm>
            <a:off x="5857884" y="5286388"/>
            <a:ext cx="592300" cy="576000"/>
          </a:xfrm>
          <a:prstGeom prst="rect">
            <a:avLst/>
          </a:prstGeom>
          <a:noFill/>
        </p:spPr>
      </p:pic>
      <p:pic>
        <p:nvPicPr>
          <p:cNvPr id="25" name="Picture 14" descr="smiley unhappy"/>
          <p:cNvPicPr>
            <a:picLocks noChangeAspect="1" noChangeArrowheads="1"/>
          </p:cNvPicPr>
          <p:nvPr/>
        </p:nvPicPr>
        <p:blipFill>
          <a:blip r:embed="rId8"/>
          <a:srcRect/>
          <a:stretch>
            <a:fillRect/>
          </a:stretch>
        </p:blipFill>
        <p:spPr bwMode="auto">
          <a:xfrm>
            <a:off x="7429520" y="3286124"/>
            <a:ext cx="592300" cy="576000"/>
          </a:xfrm>
          <a:prstGeom prst="rect">
            <a:avLst/>
          </a:prstGeom>
          <a:noFill/>
        </p:spPr>
      </p:pic>
      <p:pic>
        <p:nvPicPr>
          <p:cNvPr id="26" name="Picture 14" descr="smiley unhappy"/>
          <p:cNvPicPr>
            <a:picLocks noChangeAspect="1" noChangeArrowheads="1"/>
          </p:cNvPicPr>
          <p:nvPr/>
        </p:nvPicPr>
        <p:blipFill>
          <a:blip r:embed="rId8"/>
          <a:srcRect/>
          <a:stretch>
            <a:fillRect/>
          </a:stretch>
        </p:blipFill>
        <p:spPr bwMode="auto">
          <a:xfrm>
            <a:off x="7429520" y="3929066"/>
            <a:ext cx="592300" cy="576000"/>
          </a:xfrm>
          <a:prstGeom prst="rect">
            <a:avLst/>
          </a:prstGeom>
          <a:noFill/>
        </p:spPr>
      </p:pic>
      <p:pic>
        <p:nvPicPr>
          <p:cNvPr id="27" name="Picture 14" descr="smiley unhappy"/>
          <p:cNvPicPr>
            <a:picLocks noChangeAspect="1" noChangeArrowheads="1"/>
          </p:cNvPicPr>
          <p:nvPr/>
        </p:nvPicPr>
        <p:blipFill>
          <a:blip r:embed="rId8"/>
          <a:srcRect/>
          <a:stretch>
            <a:fillRect/>
          </a:stretch>
        </p:blipFill>
        <p:spPr bwMode="auto">
          <a:xfrm>
            <a:off x="7429520" y="5286388"/>
            <a:ext cx="592300" cy="576000"/>
          </a:xfrm>
          <a:prstGeom prst="rect">
            <a:avLst/>
          </a:pr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03D4A8"/>
            </a:gs>
            <a:gs pos="25000">
              <a:srgbClr val="21D6E0"/>
            </a:gs>
            <a:gs pos="75000">
              <a:srgbClr val="0087E6"/>
            </a:gs>
            <a:gs pos="100000">
              <a:srgbClr val="005CBF"/>
            </a:gs>
          </a:gsLst>
          <a:lin ang="16200000" scaled="1"/>
          <a:tileRect/>
        </a:gradFill>
        <a:effectLst/>
      </p:bgPr>
    </p:bg>
    <p:spTree>
      <p:nvGrpSpPr>
        <p:cNvPr id="1" name=""/>
        <p:cNvGrpSpPr/>
        <p:nvPr/>
      </p:nvGrpSpPr>
      <p:grpSpPr>
        <a:xfrm>
          <a:off x="0" y="0"/>
          <a:ext cx="0" cy="0"/>
          <a:chOff x="0" y="0"/>
          <a:chExt cx="0" cy="0"/>
        </a:xfrm>
      </p:grpSpPr>
      <p:sp>
        <p:nvSpPr>
          <p:cNvPr id="4" name="Obdélník 3"/>
          <p:cNvSpPr/>
          <p:nvPr/>
        </p:nvSpPr>
        <p:spPr>
          <a:xfrm>
            <a:off x="214282" y="285728"/>
            <a:ext cx="8786874" cy="6586418"/>
          </a:xfrm>
          <a:prstGeom prst="rect">
            <a:avLst/>
          </a:prstGeom>
        </p:spPr>
        <p:txBody>
          <a:bodyPr wrap="square">
            <a:spAutoFit/>
          </a:bodyPr>
          <a:lstStyle/>
          <a:p>
            <a:r>
              <a:rPr lang="cs-CZ" dirty="0" smtClean="0">
                <a:latin typeface="Georgia" pitchFamily="18" charset="0"/>
              </a:rPr>
              <a:t/>
            </a:r>
            <a:br>
              <a:rPr lang="cs-CZ" dirty="0" smtClean="0">
                <a:latin typeface="Georgia" pitchFamily="18" charset="0"/>
              </a:rPr>
            </a:br>
            <a:r>
              <a:rPr lang="cs-CZ" dirty="0" smtClean="0">
                <a:latin typeface="Georgia" pitchFamily="18" charset="0"/>
              </a:rPr>
              <a:t/>
            </a:r>
            <a:br>
              <a:rPr lang="cs-CZ" dirty="0" smtClean="0">
                <a:latin typeface="Georgia" pitchFamily="18" charset="0"/>
              </a:rPr>
            </a:br>
            <a:r>
              <a:rPr lang="cs-CZ" sz="3400" dirty="0" smtClean="0">
                <a:latin typeface="Georgia" pitchFamily="18" charset="0"/>
              </a:rPr>
              <a:t>CHOOSE: </a:t>
            </a:r>
            <a:r>
              <a:rPr lang="cs-CZ" sz="3400" i="1" dirty="0" smtClean="0">
                <a:solidFill>
                  <a:srgbClr val="FFFF00"/>
                </a:solidFill>
                <a:latin typeface="Georgia" pitchFamily="18" charset="0"/>
              </a:rPr>
              <a:t>DON’T LIKE</a:t>
            </a:r>
            <a:r>
              <a:rPr lang="cs-CZ" sz="3400" dirty="0" smtClean="0">
                <a:latin typeface="Georgia" pitchFamily="18" charset="0"/>
              </a:rPr>
              <a:t> OR </a:t>
            </a:r>
            <a:r>
              <a:rPr lang="cs-CZ" sz="3400" i="1" dirty="0" smtClean="0">
                <a:solidFill>
                  <a:srgbClr val="FFC000"/>
                </a:solidFill>
                <a:latin typeface="Georgia" pitchFamily="18" charset="0"/>
              </a:rPr>
              <a:t>DOESN’T LIKES</a:t>
            </a:r>
            <a:r>
              <a:rPr lang="cs-CZ" sz="4000" dirty="0" smtClean="0">
                <a:latin typeface="Georgia" pitchFamily="18" charset="0"/>
              </a:rPr>
              <a:t/>
            </a:r>
            <a:br>
              <a:rPr lang="cs-CZ" sz="4000" dirty="0" smtClean="0">
                <a:latin typeface="Georgia" pitchFamily="18" charset="0"/>
              </a:rPr>
            </a:br>
            <a:r>
              <a:rPr lang="cs-CZ" sz="2800" dirty="0" smtClean="0">
                <a:latin typeface="Georgia" pitchFamily="18" charset="0"/>
              </a:rPr>
              <a:t/>
            </a:r>
            <a:br>
              <a:rPr lang="cs-CZ" sz="2800" dirty="0" smtClean="0">
                <a:latin typeface="Georgia" pitchFamily="18" charset="0"/>
              </a:rPr>
            </a:br>
            <a:r>
              <a:rPr lang="cs-CZ" sz="3600" dirty="0" smtClean="0">
                <a:latin typeface="Georgia" pitchFamily="18" charset="0"/>
              </a:rPr>
              <a:t>I 	  </a:t>
            </a:r>
            <a:r>
              <a:rPr lang="cs-CZ" sz="3600" dirty="0" smtClean="0">
                <a:solidFill>
                  <a:srgbClr val="FFFF00"/>
                </a:solidFill>
                <a:latin typeface="Georgia" pitchFamily="18" charset="0"/>
              </a:rPr>
              <a:t>don’t like </a:t>
            </a:r>
            <a:r>
              <a:rPr lang="cs-CZ" sz="3600" dirty="0" smtClean="0">
                <a:latin typeface="Georgia" pitchFamily="18" charset="0"/>
              </a:rPr>
              <a:t> </a:t>
            </a:r>
            <a:r>
              <a:rPr lang="cs-CZ" sz="3600" dirty="0" err="1" smtClean="0">
                <a:solidFill>
                  <a:srgbClr val="FFC000"/>
                </a:solidFill>
                <a:latin typeface="Georgia" pitchFamily="18" charset="0"/>
              </a:rPr>
              <a:t>doesn’t</a:t>
            </a:r>
            <a:r>
              <a:rPr lang="cs-CZ" sz="3600" dirty="0" smtClean="0">
                <a:solidFill>
                  <a:srgbClr val="FFC000"/>
                </a:solidFill>
                <a:latin typeface="Georgia" pitchFamily="18" charset="0"/>
              </a:rPr>
              <a:t> like</a:t>
            </a:r>
            <a:r>
              <a:rPr lang="cs-CZ" sz="3600" dirty="0" smtClean="0">
                <a:latin typeface="Georgia" pitchFamily="18" charset="0"/>
              </a:rPr>
              <a:t>   </a:t>
            </a:r>
            <a:r>
              <a:rPr lang="cs-CZ" sz="3600" dirty="0" err="1" smtClean="0">
                <a:latin typeface="Georgia" pitchFamily="18" charset="0"/>
              </a:rPr>
              <a:t>milk</a:t>
            </a:r>
            <a:r>
              <a:rPr lang="cs-CZ" sz="3600" dirty="0" smtClean="0">
                <a:latin typeface="Georgia" pitchFamily="18" charset="0"/>
              </a:rPr>
              <a:t>.</a:t>
            </a:r>
            <a:br>
              <a:rPr lang="cs-CZ" sz="3600" dirty="0" smtClean="0">
                <a:latin typeface="Georgia" pitchFamily="18" charset="0"/>
              </a:rPr>
            </a:br>
            <a:r>
              <a:rPr lang="cs-CZ" sz="3600" dirty="0" smtClean="0">
                <a:latin typeface="Georgia" pitchFamily="18" charset="0"/>
              </a:rPr>
              <a:t>You   </a:t>
            </a:r>
            <a:r>
              <a:rPr lang="cs-CZ" sz="3600" dirty="0" smtClean="0">
                <a:solidFill>
                  <a:srgbClr val="FFFF00"/>
                </a:solidFill>
                <a:latin typeface="Georgia" pitchFamily="18" charset="0"/>
              </a:rPr>
              <a:t>don’t like </a:t>
            </a:r>
            <a:r>
              <a:rPr lang="cs-CZ" sz="3600" dirty="0" smtClean="0">
                <a:latin typeface="Georgia" pitchFamily="18" charset="0"/>
              </a:rPr>
              <a:t> </a:t>
            </a:r>
            <a:r>
              <a:rPr lang="cs-CZ" sz="3600" dirty="0" err="1" smtClean="0">
                <a:solidFill>
                  <a:srgbClr val="FFC000"/>
                </a:solidFill>
                <a:latin typeface="Georgia" pitchFamily="18" charset="0"/>
              </a:rPr>
              <a:t>doesn’t</a:t>
            </a:r>
            <a:r>
              <a:rPr lang="cs-CZ" sz="3600" dirty="0" smtClean="0">
                <a:solidFill>
                  <a:srgbClr val="FFC000"/>
                </a:solidFill>
                <a:latin typeface="Georgia" pitchFamily="18" charset="0"/>
              </a:rPr>
              <a:t> like</a:t>
            </a:r>
            <a:r>
              <a:rPr lang="cs-CZ" sz="3600" dirty="0" smtClean="0">
                <a:latin typeface="Georgia" pitchFamily="18" charset="0"/>
              </a:rPr>
              <a:t>   </a:t>
            </a:r>
            <a:r>
              <a:rPr lang="cs-CZ" sz="3600" dirty="0" err="1" smtClean="0">
                <a:latin typeface="Georgia" pitchFamily="18" charset="0"/>
              </a:rPr>
              <a:t>dance</a:t>
            </a:r>
            <a:r>
              <a:rPr lang="cs-CZ" sz="3600" dirty="0" smtClean="0">
                <a:latin typeface="Georgia" pitchFamily="18" charset="0"/>
              </a:rPr>
              <a:t> music.</a:t>
            </a:r>
            <a:br>
              <a:rPr lang="cs-CZ" sz="3600" dirty="0" smtClean="0">
                <a:latin typeface="Georgia" pitchFamily="18" charset="0"/>
              </a:rPr>
            </a:br>
            <a:r>
              <a:rPr lang="cs-CZ" sz="3600" dirty="0" smtClean="0">
                <a:latin typeface="Georgia" pitchFamily="18" charset="0"/>
              </a:rPr>
              <a:t>He 	</a:t>
            </a:r>
            <a:r>
              <a:rPr lang="cs-CZ" sz="3600" dirty="0" smtClean="0">
                <a:solidFill>
                  <a:srgbClr val="FFFF00"/>
                </a:solidFill>
                <a:latin typeface="Georgia" pitchFamily="18" charset="0"/>
              </a:rPr>
              <a:t>  don’t like </a:t>
            </a:r>
            <a:r>
              <a:rPr lang="cs-CZ" sz="3600" dirty="0" smtClean="0">
                <a:latin typeface="Georgia" pitchFamily="18" charset="0"/>
              </a:rPr>
              <a:t> </a:t>
            </a:r>
            <a:r>
              <a:rPr lang="cs-CZ" sz="3600" dirty="0" err="1" smtClean="0">
                <a:solidFill>
                  <a:srgbClr val="FFC000"/>
                </a:solidFill>
                <a:latin typeface="Georgia" pitchFamily="18" charset="0"/>
              </a:rPr>
              <a:t>doesn’t</a:t>
            </a:r>
            <a:r>
              <a:rPr lang="cs-CZ" sz="3600" dirty="0" smtClean="0">
                <a:solidFill>
                  <a:srgbClr val="FFC000"/>
                </a:solidFill>
                <a:latin typeface="Georgia" pitchFamily="18" charset="0"/>
              </a:rPr>
              <a:t> like</a:t>
            </a:r>
            <a:r>
              <a:rPr lang="cs-CZ" sz="3600" dirty="0" smtClean="0">
                <a:latin typeface="Georgia" pitchFamily="18" charset="0"/>
              </a:rPr>
              <a:t>   comics.</a:t>
            </a:r>
            <a:br>
              <a:rPr lang="cs-CZ" sz="3600" dirty="0" smtClean="0">
                <a:latin typeface="Georgia" pitchFamily="18" charset="0"/>
              </a:rPr>
            </a:br>
            <a:r>
              <a:rPr lang="cs-CZ" sz="3600" dirty="0" smtClean="0">
                <a:latin typeface="Georgia" pitchFamily="18" charset="0"/>
              </a:rPr>
              <a:t>We 	  </a:t>
            </a:r>
            <a:r>
              <a:rPr lang="cs-CZ" sz="3600" dirty="0" smtClean="0">
                <a:solidFill>
                  <a:srgbClr val="FFFF00"/>
                </a:solidFill>
                <a:latin typeface="Georgia" pitchFamily="18" charset="0"/>
              </a:rPr>
              <a:t>don’t like </a:t>
            </a:r>
            <a:r>
              <a:rPr lang="cs-CZ" sz="3600" dirty="0" smtClean="0">
                <a:latin typeface="Georgia" pitchFamily="18" charset="0"/>
              </a:rPr>
              <a:t> </a:t>
            </a:r>
            <a:r>
              <a:rPr lang="cs-CZ" sz="3600" dirty="0" err="1" smtClean="0">
                <a:solidFill>
                  <a:srgbClr val="FFC000"/>
                </a:solidFill>
                <a:latin typeface="Georgia" pitchFamily="18" charset="0"/>
              </a:rPr>
              <a:t>doesn’t</a:t>
            </a:r>
            <a:r>
              <a:rPr lang="cs-CZ" sz="3600" dirty="0" smtClean="0">
                <a:solidFill>
                  <a:srgbClr val="FFC000"/>
                </a:solidFill>
                <a:latin typeface="Georgia" pitchFamily="18" charset="0"/>
              </a:rPr>
              <a:t> like </a:t>
            </a:r>
            <a:r>
              <a:rPr lang="cs-CZ" sz="3600" dirty="0" smtClean="0">
                <a:latin typeface="Georgia" pitchFamily="18" charset="0"/>
              </a:rPr>
              <a:t>  </a:t>
            </a:r>
            <a:r>
              <a:rPr lang="cs-CZ" sz="3600" dirty="0" err="1" smtClean="0">
                <a:latin typeface="Georgia" pitchFamily="18" charset="0"/>
              </a:rPr>
              <a:t>computers</a:t>
            </a:r>
            <a:r>
              <a:rPr lang="cs-CZ" sz="3600" dirty="0" smtClean="0">
                <a:latin typeface="Georgia" pitchFamily="18" charset="0"/>
              </a:rPr>
              <a:t>.</a:t>
            </a:r>
            <a:br>
              <a:rPr lang="cs-CZ" sz="3600" dirty="0" smtClean="0">
                <a:latin typeface="Georgia" pitchFamily="18" charset="0"/>
              </a:rPr>
            </a:br>
            <a:r>
              <a:rPr lang="cs-CZ" sz="3600" dirty="0" smtClean="0">
                <a:latin typeface="Georgia" pitchFamily="18" charset="0"/>
              </a:rPr>
              <a:t>They </a:t>
            </a:r>
            <a:r>
              <a:rPr lang="cs-CZ" sz="3600" dirty="0" smtClean="0">
                <a:solidFill>
                  <a:srgbClr val="FFFF00"/>
                </a:solidFill>
                <a:latin typeface="Georgia" pitchFamily="18" charset="0"/>
              </a:rPr>
              <a:t>don’t like </a:t>
            </a:r>
            <a:r>
              <a:rPr lang="cs-CZ" sz="3600" dirty="0" smtClean="0">
                <a:latin typeface="Georgia" pitchFamily="18" charset="0"/>
              </a:rPr>
              <a:t> </a:t>
            </a:r>
            <a:r>
              <a:rPr lang="cs-CZ" sz="3600" dirty="0" err="1" smtClean="0">
                <a:solidFill>
                  <a:srgbClr val="FFC000"/>
                </a:solidFill>
                <a:latin typeface="Georgia" pitchFamily="18" charset="0"/>
              </a:rPr>
              <a:t>doesn’t</a:t>
            </a:r>
            <a:r>
              <a:rPr lang="cs-CZ" sz="3600" dirty="0" smtClean="0">
                <a:solidFill>
                  <a:srgbClr val="FFC000"/>
                </a:solidFill>
                <a:latin typeface="Georgia" pitchFamily="18" charset="0"/>
              </a:rPr>
              <a:t> like</a:t>
            </a:r>
            <a:r>
              <a:rPr lang="cs-CZ" sz="3600" dirty="0" smtClean="0">
                <a:latin typeface="Georgia" pitchFamily="18" charset="0"/>
              </a:rPr>
              <a:t>   </a:t>
            </a:r>
            <a:r>
              <a:rPr lang="cs-CZ" sz="3600" dirty="0" err="1" smtClean="0">
                <a:latin typeface="Georgia" pitchFamily="18" charset="0"/>
              </a:rPr>
              <a:t>ghosts</a:t>
            </a:r>
            <a:r>
              <a:rPr lang="cs-CZ" sz="3600" dirty="0" smtClean="0">
                <a:latin typeface="Georgia" pitchFamily="18" charset="0"/>
              </a:rPr>
              <a:t>.</a:t>
            </a:r>
            <a:br>
              <a:rPr lang="cs-CZ" sz="3600" dirty="0" smtClean="0">
                <a:latin typeface="Georgia" pitchFamily="18" charset="0"/>
              </a:rPr>
            </a:br>
            <a:r>
              <a:rPr lang="cs-CZ" sz="3600" dirty="0" smtClean="0">
                <a:latin typeface="Georgia" pitchFamily="18" charset="0"/>
              </a:rPr>
              <a:t>She   </a:t>
            </a:r>
            <a:r>
              <a:rPr lang="cs-CZ" sz="3600" dirty="0" smtClean="0">
                <a:solidFill>
                  <a:srgbClr val="FFFF00"/>
                </a:solidFill>
                <a:latin typeface="Georgia" pitchFamily="18" charset="0"/>
              </a:rPr>
              <a:t>don’t like </a:t>
            </a:r>
            <a:r>
              <a:rPr lang="cs-CZ" sz="3600" dirty="0" smtClean="0">
                <a:latin typeface="Georgia" pitchFamily="18" charset="0"/>
              </a:rPr>
              <a:t> </a:t>
            </a:r>
            <a:r>
              <a:rPr lang="cs-CZ" sz="3600" dirty="0" err="1" smtClean="0">
                <a:solidFill>
                  <a:srgbClr val="FFC000"/>
                </a:solidFill>
                <a:latin typeface="Georgia" pitchFamily="18" charset="0"/>
              </a:rPr>
              <a:t>doesn’t</a:t>
            </a:r>
            <a:r>
              <a:rPr lang="cs-CZ" sz="3600" dirty="0" smtClean="0">
                <a:solidFill>
                  <a:srgbClr val="FFC000"/>
                </a:solidFill>
                <a:latin typeface="Georgia" pitchFamily="18" charset="0"/>
              </a:rPr>
              <a:t> like</a:t>
            </a:r>
            <a:r>
              <a:rPr lang="cs-CZ" sz="3600" dirty="0" smtClean="0">
                <a:latin typeface="Georgia" pitchFamily="18" charset="0"/>
              </a:rPr>
              <a:t>   </a:t>
            </a:r>
            <a:r>
              <a:rPr lang="cs-CZ" sz="3600" dirty="0" err="1" smtClean="0">
                <a:latin typeface="Georgia" pitchFamily="18" charset="0"/>
              </a:rPr>
              <a:t>swimming</a:t>
            </a:r>
            <a:r>
              <a:rPr lang="cs-CZ" sz="3600" dirty="0" smtClean="0">
                <a:latin typeface="Georgia" pitchFamily="18" charset="0"/>
              </a:rPr>
              <a:t>.</a:t>
            </a:r>
            <a:br>
              <a:rPr lang="cs-CZ" sz="3600" dirty="0" smtClean="0">
                <a:latin typeface="Georgia" pitchFamily="18" charset="0"/>
              </a:rPr>
            </a:br>
            <a:r>
              <a:rPr lang="cs-CZ" sz="3600" dirty="0" smtClean="0">
                <a:latin typeface="Georgia" pitchFamily="18" charset="0"/>
              </a:rPr>
              <a:t>You   </a:t>
            </a:r>
            <a:r>
              <a:rPr lang="cs-CZ" sz="3600" dirty="0" smtClean="0">
                <a:solidFill>
                  <a:srgbClr val="FFFF00"/>
                </a:solidFill>
                <a:latin typeface="Georgia" pitchFamily="18" charset="0"/>
              </a:rPr>
              <a:t>don’t like </a:t>
            </a:r>
            <a:r>
              <a:rPr lang="cs-CZ" sz="3600" dirty="0" smtClean="0">
                <a:latin typeface="Georgia" pitchFamily="18" charset="0"/>
              </a:rPr>
              <a:t> </a:t>
            </a:r>
            <a:r>
              <a:rPr lang="cs-CZ" sz="3600" dirty="0" err="1" smtClean="0">
                <a:solidFill>
                  <a:srgbClr val="FFC000"/>
                </a:solidFill>
                <a:latin typeface="Georgia" pitchFamily="18" charset="0"/>
              </a:rPr>
              <a:t>doesn’t</a:t>
            </a:r>
            <a:r>
              <a:rPr lang="cs-CZ" sz="3600" dirty="0" smtClean="0">
                <a:solidFill>
                  <a:srgbClr val="FFC000"/>
                </a:solidFill>
                <a:latin typeface="Georgia" pitchFamily="18" charset="0"/>
              </a:rPr>
              <a:t> like</a:t>
            </a:r>
            <a:r>
              <a:rPr lang="cs-CZ" sz="3600" dirty="0" smtClean="0">
                <a:latin typeface="Georgia" pitchFamily="18" charset="0"/>
              </a:rPr>
              <a:t>   </a:t>
            </a:r>
            <a:r>
              <a:rPr lang="cs-CZ" sz="3600" dirty="0" err="1" smtClean="0">
                <a:latin typeface="Georgia" pitchFamily="18" charset="0"/>
              </a:rPr>
              <a:t>honey</a:t>
            </a:r>
            <a:r>
              <a:rPr lang="cs-CZ" sz="3600" dirty="0" smtClean="0">
                <a:latin typeface="Georgia" pitchFamily="18" charset="0"/>
              </a:rPr>
              <a:t>.</a:t>
            </a:r>
            <a:br>
              <a:rPr lang="cs-CZ" sz="3600" dirty="0" smtClean="0">
                <a:latin typeface="Georgia" pitchFamily="18" charset="0"/>
              </a:rPr>
            </a:br>
            <a:r>
              <a:rPr lang="cs-CZ" sz="3600" dirty="0" smtClean="0"/>
              <a:t/>
            </a:r>
            <a:br>
              <a:rPr lang="cs-CZ" sz="3600" dirty="0" smtClean="0"/>
            </a:br>
            <a:r>
              <a:rPr lang="cs-CZ" dirty="0" smtClean="0"/>
              <a:t/>
            </a:r>
            <a:br>
              <a:rPr lang="cs-CZ" dirty="0" smtClean="0"/>
            </a:br>
            <a:endParaRPr lang="cs-CZ"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03D4A8"/>
            </a:gs>
            <a:gs pos="25000">
              <a:srgbClr val="21D6E0"/>
            </a:gs>
            <a:gs pos="75000">
              <a:srgbClr val="0087E6"/>
            </a:gs>
            <a:gs pos="100000">
              <a:srgbClr val="005CBF"/>
            </a:gs>
          </a:gsLst>
          <a:lin ang="16200000" scaled="1"/>
          <a:tileRect/>
        </a:grad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sz="3600" dirty="0" smtClean="0">
                <a:solidFill>
                  <a:srgbClr val="FFFF00"/>
                </a:solidFill>
              </a:rPr>
              <a:t>WRITE TRUE ANSWERS TO THE QUESTIONS.</a:t>
            </a:r>
            <a:endParaRPr lang="cs-CZ" sz="3600" dirty="0">
              <a:solidFill>
                <a:srgbClr val="FFFF00"/>
              </a:solidFill>
            </a:endParaRPr>
          </a:p>
        </p:txBody>
      </p:sp>
      <p:sp>
        <p:nvSpPr>
          <p:cNvPr id="3" name="Zástupný symbol pro obsah 2"/>
          <p:cNvSpPr>
            <a:spLocks noGrp="1"/>
          </p:cNvSpPr>
          <p:nvPr>
            <p:ph idx="1"/>
          </p:nvPr>
        </p:nvSpPr>
        <p:spPr/>
        <p:txBody>
          <a:bodyPr/>
          <a:lstStyle/>
          <a:p>
            <a:pPr>
              <a:buNone/>
            </a:pPr>
            <a:r>
              <a:rPr lang="cs-CZ" dirty="0" smtClean="0"/>
              <a:t>DO YOU LIKE BASEBALL?		____________</a:t>
            </a:r>
          </a:p>
          <a:p>
            <a:pPr>
              <a:buNone/>
            </a:pPr>
            <a:r>
              <a:rPr lang="cs-CZ" dirty="0" smtClean="0"/>
              <a:t>DO YOU LIKE COOKIES?		____________</a:t>
            </a:r>
          </a:p>
          <a:p>
            <a:pPr>
              <a:buNone/>
            </a:pPr>
            <a:r>
              <a:rPr lang="cs-CZ" dirty="0" smtClean="0"/>
              <a:t>DO YOU LIKE SPIDERS?		____________</a:t>
            </a:r>
          </a:p>
          <a:p>
            <a:pPr>
              <a:buNone/>
            </a:pPr>
            <a:r>
              <a:rPr lang="cs-CZ" dirty="0" smtClean="0"/>
              <a:t>DO YOU LIKE DOGS?			____________</a:t>
            </a:r>
          </a:p>
          <a:p>
            <a:pPr>
              <a:buNone/>
            </a:pPr>
            <a:r>
              <a:rPr lang="cs-CZ" dirty="0" smtClean="0"/>
              <a:t>DO YOU LIKE CYCLING?		____________</a:t>
            </a:r>
          </a:p>
          <a:p>
            <a:pPr>
              <a:buNone/>
            </a:pPr>
            <a:r>
              <a:rPr lang="cs-CZ" dirty="0" smtClean="0"/>
              <a:t>DO YOU LIKE COOKING?		____________</a:t>
            </a:r>
          </a:p>
          <a:p>
            <a:pPr>
              <a:buNone/>
            </a:pPr>
            <a:r>
              <a:rPr lang="cs-CZ" dirty="0" smtClean="0"/>
              <a:t>DO YOU LIKE CARS?			____________</a:t>
            </a:r>
            <a:endParaRPr lang="cs-CZ"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500034" y="714356"/>
            <a:ext cx="8229600" cy="1143000"/>
          </a:xfrm>
        </p:spPr>
        <p:txBody>
          <a:bodyPr>
            <a:noAutofit/>
          </a:bodyPr>
          <a:lstStyle/>
          <a:p>
            <a:pPr algn="l"/>
            <a:r>
              <a:rPr lang="cs-CZ" sz="1400" smtClean="0"/>
              <a:t>[cit. 2011-11-14]. Obrázek dostupný pod licencí GNU Free Documentation Licence na www: </a:t>
            </a:r>
            <a:br>
              <a:rPr lang="cs-CZ" sz="1400" smtClean="0"/>
            </a:br>
            <a:r>
              <a:rPr lang="cs-CZ" sz="1400" smtClean="0"/>
              <a:t>http://www.pdclipart.org/displayimage.php?album=125&amp;pos=0</a:t>
            </a:r>
            <a:br>
              <a:rPr lang="cs-CZ" sz="1400" smtClean="0"/>
            </a:br>
            <a:r>
              <a:rPr lang="cs-CZ" sz="1400" smtClean="0"/>
              <a:t>http://www.pdclipart.org/displayimage.php?album=122&amp;pos=2</a:t>
            </a:r>
            <a:br>
              <a:rPr lang="cs-CZ" sz="1400" smtClean="0"/>
            </a:br>
            <a:r>
              <a:rPr lang="cs-CZ" sz="1400" smtClean="0"/>
              <a:t>http://www.pdclipart.org/displayimage.php?album=116&amp;pos=16</a:t>
            </a:r>
            <a:br>
              <a:rPr lang="cs-CZ" sz="1400" smtClean="0"/>
            </a:br>
            <a:r>
              <a:rPr lang="cs-CZ" sz="1400" smtClean="0"/>
              <a:t>http://www.pdclipart.org/displayimage.php?album=137&amp;pos=2</a:t>
            </a:r>
            <a:br>
              <a:rPr lang="cs-CZ" sz="1400" smtClean="0"/>
            </a:br>
            <a:r>
              <a:rPr lang="cs-CZ" sz="1400" smtClean="0"/>
              <a:t>http://www.pdclipart.org/displayimage.php?album=search&amp;cat=0&amp;pos=152</a:t>
            </a:r>
            <a:br>
              <a:rPr lang="cs-CZ" sz="1400" smtClean="0"/>
            </a:br>
            <a:r>
              <a:rPr lang="cs-CZ" sz="1400" smtClean="0"/>
              <a:t>http://www.pdclipart.org/displayimage.php?album=search&amp;cat=0&amp;pos=155</a:t>
            </a:r>
            <a:br>
              <a:rPr lang="cs-CZ" sz="1400" smtClean="0"/>
            </a:br>
            <a:endParaRPr lang="cs-CZ" sz="1400"/>
          </a:p>
        </p:txBody>
      </p:sp>
    </p:spTree>
  </p:cSld>
  <p:clrMapOvr>
    <a:masterClrMapping/>
  </p:clrMapOvr>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135</TotalTime>
  <Words>75</Words>
  <Application>Microsoft Office PowerPoint</Application>
  <PresentationFormat>Předvádění na obrazovce (4:3)</PresentationFormat>
  <Paragraphs>36</Paragraphs>
  <Slides>6</Slides>
  <Notes>1</Notes>
  <HiddenSlides>0</HiddenSlides>
  <MMClips>0</MMClips>
  <ScaleCrop>false</ScaleCrop>
  <HeadingPairs>
    <vt:vector size="4" baseType="variant">
      <vt:variant>
        <vt:lpstr>Motiv</vt:lpstr>
      </vt:variant>
      <vt:variant>
        <vt:i4>1</vt:i4>
      </vt:variant>
      <vt:variant>
        <vt:lpstr>Nadpisy snímků</vt:lpstr>
      </vt:variant>
      <vt:variant>
        <vt:i4>6</vt:i4>
      </vt:variant>
    </vt:vector>
  </HeadingPairs>
  <TitlesOfParts>
    <vt:vector size="7" baseType="lpstr">
      <vt:lpstr>Motiv sady Office</vt:lpstr>
      <vt:lpstr>LIKE   [LAIK]  MÍT RÁD</vt:lpstr>
      <vt:lpstr>  CHOOSE: LIKE OR LIKES  I    like  likes   adventure films. You   like  likes   watching video. He    like  likes   comics. We    like  likes   computer games. They like  likes   books. She   like  likes   classical music. You   like  likes   table tennis.   </vt:lpstr>
      <vt:lpstr>        </vt:lpstr>
      <vt:lpstr>Snímek 4</vt:lpstr>
      <vt:lpstr>WRITE TRUE ANSWERS TO THE QUESTIONS.</vt:lpstr>
      <vt:lpstr>[cit. 2011-11-14]. Obrázek dostupný pod licencí GNU Free Documentation Licence na www:  http://www.pdclipart.org/displayimage.php?album=125&amp;pos=0 http://www.pdclipart.org/displayimage.php?album=122&amp;pos=2 http://www.pdclipart.org/displayimage.php?album=116&amp;pos=16 http://www.pdclipart.org/displayimage.php?album=137&amp;pos=2 http://www.pdclipart.org/displayimage.php?album=search&amp;cat=0&amp;pos=152 http://www.pdclipart.org/displayimage.php?album=search&amp;cat=0&amp;pos=155 </vt:lpstr>
    </vt:vector>
  </TitlesOfParts>
  <Company>Lenka Galasová</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Lenka Galasová</dc:creator>
  <cp:lastModifiedBy>Lenka Galasová</cp:lastModifiedBy>
  <cp:revision>17</cp:revision>
  <dcterms:created xsi:type="dcterms:W3CDTF">2011-11-13T17:11:53Z</dcterms:created>
  <dcterms:modified xsi:type="dcterms:W3CDTF">2012-09-13T17:55:30Z</dcterms:modified>
</cp:coreProperties>
</file>