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59" r:id="rId4"/>
    <p:sldId id="260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EF51E-5622-4746-B5DD-564C1D92ABF1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700C8-948C-4FD2-B6B4-BE7E2086C8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[cit. 2011-11-16]. Obrázek dostupný pod licencí GNU Free Documentation Licence na www: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http://www.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pdclipart.org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displayimage.php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?album=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search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&amp;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cat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=0&amp;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=22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http://www.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pdclipart.org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displayimage.php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?album=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search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&amp;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cat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=0&amp;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=12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http://www.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pdclipart.org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displayimage.php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?album=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search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&amp;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cat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=0&amp;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=2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=4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700C8-948C-4FD2-B6B4-BE7E2086C8A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=4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700C8-948C-4FD2-B6B4-BE7E2086C8AC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0D9730-541B-4F03-BB73-A190E58C7EE3}" type="datetimeFigureOut">
              <a:rPr lang="cs-CZ" smtClean="0"/>
              <a:pPr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5E8BF8-30AA-4F35-AC01-6CC6ED49E18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3581" y="2500306"/>
            <a:ext cx="90204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Georgia" pitchFamily="18" charset="0"/>
              </a:rPr>
              <a:t>HOW MANY – KOLIK?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latin typeface="Georgia" pitchFamily="18" charset="0"/>
              </a:rPr>
              <a:t> Read and match.</a:t>
            </a:r>
            <a:endParaRPr lang="cs-CZ" dirty="0">
              <a:solidFill>
                <a:srgbClr val="0070C0"/>
              </a:solidFill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many cars       there?	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           parrots are there?		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many kites are               ?		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          many dolls are there?          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many        are there?	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many pictures are                  ?</a:t>
            </a:r>
          </a:p>
          <a:p>
            <a:pPr>
              <a:buNone/>
            </a:pPr>
            <a:endParaRPr lang="cs-CZ" dirty="0">
              <a:latin typeface="Georgia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Georgia" pitchFamily="18" charset="0"/>
              </a:rPr>
              <a:t>there    How    many    pens    are     there</a:t>
            </a:r>
            <a:endParaRPr lang="cs-CZ" dirty="0">
              <a:solidFill>
                <a:srgbClr val="FF0000"/>
              </a:solidFill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latin typeface="Georgia" pitchFamily="18" charset="0"/>
              </a:rPr>
              <a:t>Read, answer and point.</a:t>
            </a:r>
            <a:endParaRPr lang="cs-CZ" dirty="0">
              <a:solidFill>
                <a:srgbClr val="0070C0"/>
              </a:solidFill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How many snakes are there?</a:t>
            </a:r>
          </a:p>
          <a:p>
            <a:pPr>
              <a:buNone/>
            </a:pPr>
            <a:r>
              <a:rPr lang="cs-CZ" dirty="0" smtClean="0"/>
              <a:t>How many animals are there?</a:t>
            </a:r>
          </a:p>
          <a:p>
            <a:pPr>
              <a:buNone/>
            </a:pPr>
            <a:r>
              <a:rPr lang="cs-CZ" dirty="0" smtClean="0"/>
              <a:t>How many monkeys are there?</a:t>
            </a:r>
          </a:p>
          <a:p>
            <a:pPr>
              <a:buNone/>
            </a:pPr>
            <a:r>
              <a:rPr lang="cs-CZ" dirty="0" smtClean="0"/>
              <a:t>How many giraffes are there?</a:t>
            </a:r>
          </a:p>
          <a:p>
            <a:pPr>
              <a:buNone/>
            </a:pPr>
            <a:r>
              <a:rPr lang="cs-CZ" dirty="0" smtClean="0"/>
              <a:t>How many elephants are there?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wandering garter snak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1500174"/>
            <a:ext cx="1566786" cy="894331"/>
          </a:xfrm>
          <a:prstGeom prst="rect">
            <a:avLst/>
          </a:prstGeom>
          <a:noFill/>
        </p:spPr>
      </p:pic>
      <p:pic>
        <p:nvPicPr>
          <p:cNvPr id="3076" name="Picture 4" descr="prairie rattlesnak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5357826"/>
            <a:ext cx="1818591" cy="1319370"/>
          </a:xfrm>
          <a:prstGeom prst="rect">
            <a:avLst/>
          </a:prstGeom>
          <a:noFill/>
        </p:spPr>
      </p:pic>
      <p:pic>
        <p:nvPicPr>
          <p:cNvPr id="3078" name="Picture 6" descr="Rhesus Monke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72264" y="3071810"/>
            <a:ext cx="1867655" cy="1892557"/>
          </a:xfrm>
          <a:prstGeom prst="rect">
            <a:avLst/>
          </a:prstGeom>
          <a:noFill/>
        </p:spPr>
      </p:pic>
      <p:pic>
        <p:nvPicPr>
          <p:cNvPr id="3080" name="Picture 8" descr="giraffes runni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43240" y="4645017"/>
            <a:ext cx="2910486" cy="2212983"/>
          </a:xfrm>
          <a:prstGeom prst="rect">
            <a:avLst/>
          </a:prstGeom>
          <a:noFill/>
        </p:spPr>
      </p:pic>
      <p:pic>
        <p:nvPicPr>
          <p:cNvPr id="3082" name="Picture 10" descr="Elephants BW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44" y="4572008"/>
            <a:ext cx="2280362" cy="21511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ruit bow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24217" y="1480471"/>
            <a:ext cx="5119783" cy="537752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latin typeface="Georgia" pitchFamily="18" charset="0"/>
              </a:rPr>
              <a:t>Look, ask and answer.</a:t>
            </a:r>
            <a:endParaRPr lang="cs-CZ" dirty="0">
              <a:solidFill>
                <a:srgbClr val="0070C0"/>
              </a:solidFill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Georgia" pitchFamily="18" charset="0"/>
              </a:rPr>
              <a:t>How many pears can you see?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Georgia" pitchFamily="18" charset="0"/>
              </a:rPr>
              <a:t>I can see two pears.</a:t>
            </a:r>
            <a:endParaRPr lang="cs-CZ" dirty="0">
              <a:solidFill>
                <a:srgbClr val="FF0000"/>
              </a:solidFill>
              <a:latin typeface="Georgia" pitchFamily="18" charset="0"/>
            </a:endParaRPr>
          </a:p>
        </p:txBody>
      </p:sp>
      <p:pic>
        <p:nvPicPr>
          <p:cNvPr id="19460" name="Picture 4" descr="mixed fruit BW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42976" y="4714884"/>
            <a:ext cx="3019142" cy="19290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latin typeface="Georgia" pitchFamily="18" charset="0"/>
              </a:rPr>
              <a:t>Find and circle mistakes.</a:t>
            </a:r>
            <a:endParaRPr lang="cs-CZ" dirty="0">
              <a:solidFill>
                <a:srgbClr val="0070C0"/>
              </a:solidFill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many buses is there?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many ball are there?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Haw many streets are there?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many oranges are tere?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meny monkeys are there?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mani trees are there?</a:t>
            </a:r>
          </a:p>
          <a:p>
            <a:pPr>
              <a:buNone/>
            </a:pPr>
            <a:r>
              <a:rPr lang="cs-CZ" dirty="0" smtClean="0">
                <a:latin typeface="Georgia" pitchFamily="18" charset="0"/>
              </a:rPr>
              <a:t>How many boys is there?</a:t>
            </a:r>
            <a:endParaRPr lang="cs-CZ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785794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400" smtClean="0"/>
              <a:t>[cit. 2011-11-16]. Obrázek dostupný pod licencí GNU Free Documentation Licence na www: 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http://www.pdclipart.org/displayimage.php?album=search&amp;cat=0&amp;pos=22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http://www.pdclipart.org/displayimage.php?album=search&amp;cat=0&amp;pos=12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http://www.pdclipart.org/displayimage.php?album=search&amp;cat=0&amp;pos=2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http://www.pdclipart.org/displayimage.php?album=search&amp;cat=0&amp;pos=4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http://www.pdclipart.org/displayimage.php?album=search&amp;cat=0&amp;pos=13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http://www.pdclipart.org/displayimage.php?album=search&amp;cat=0&amp;pos=4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http://www.pdclipart.org/displayimage.php?album=search&amp;cat=0&amp;pos=20</a:t>
            </a:r>
            <a:br>
              <a:rPr lang="cs-CZ" sz="1400" smtClean="0"/>
            </a:br>
            <a:r>
              <a:rPr lang="cs-CZ" sz="1400" smtClean="0"/>
              <a:t> </a:t>
            </a:r>
            <a:br>
              <a:rPr lang="cs-CZ" sz="1400" smtClean="0"/>
            </a:br>
            <a:endParaRPr lang="cs-CZ"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172</Words>
  <Application>Microsoft Office PowerPoint</Application>
  <PresentationFormat>Předvádění na obrazovce (4:3)</PresentationFormat>
  <Paragraphs>38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 Read and match.</vt:lpstr>
      <vt:lpstr>Read, answer and point.</vt:lpstr>
      <vt:lpstr>Look, ask and answer.</vt:lpstr>
      <vt:lpstr>Find and circle mistakes.</vt:lpstr>
      <vt:lpstr>[cit. 2011-11-16]. Obrázek dostupný pod licencí GNU Free Documentation Licence na www:  http://www.pdclipart.org/displayimage.php?album=search&amp;cat=0&amp;pos=22 http://www.pdclipart.org/displayimage.php?album=search&amp;cat=0&amp;pos=12 http://www.pdclipart.org/displayimage.php?album=search&amp;cat=0&amp;pos=2 http://www.pdclipart.org/displayimage.php?album=search&amp;cat=0&amp;pos=4 http://www.pdclipart.org/displayimage.php?album=search&amp;cat=0&amp;pos=13 http://www.pdclipart.org/displayimage.php?album=search&amp;cat=0&amp;pos=4 http://www.pdclipart.org/displayimage.php?album=search&amp;cat=0&amp;pos=20   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MANY – KOLIK?</dc:title>
  <dc:creator>Lenka Galasová</dc:creator>
  <cp:lastModifiedBy>Lenka Galasová</cp:lastModifiedBy>
  <cp:revision>11</cp:revision>
  <dcterms:created xsi:type="dcterms:W3CDTF">2011-11-15T20:04:07Z</dcterms:created>
  <dcterms:modified xsi:type="dcterms:W3CDTF">2012-09-13T17:58:55Z</dcterms:modified>
</cp:coreProperties>
</file>