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  <p:sldMasterId id="2147483876" r:id="rId2"/>
  </p:sldMasterIdLst>
  <p:notesMasterIdLst>
    <p:notesMasterId r:id="rId15"/>
  </p:notesMasterIdLst>
  <p:sldIdLst>
    <p:sldId id="269" r:id="rId3"/>
    <p:sldId id="268" r:id="rId4"/>
    <p:sldId id="256" r:id="rId5"/>
    <p:sldId id="260" r:id="rId6"/>
    <p:sldId id="263" r:id="rId7"/>
    <p:sldId id="261" r:id="rId8"/>
    <p:sldId id="264" r:id="rId9"/>
    <p:sldId id="266" r:id="rId10"/>
    <p:sldId id="267" r:id="rId11"/>
    <p:sldId id="271" r:id="rId12"/>
    <p:sldId id="270" r:id="rId13"/>
    <p:sldId id="262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92403"/>
    <a:srgbClr val="00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5116DB-5CD5-45CA-B7E4-08CC013FA0CC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881C938-7EE7-45C2-BDFC-394268AFD4F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25358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881C938-7EE7-45C2-BDFC-394268AFD4FA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04D187-F017-4E15-A4E0-06A522E5CAD2}" type="datetimeFigureOut">
              <a:rPr lang="cs-CZ" smtClean="0"/>
              <a:pPr/>
              <a:t>12.9.2012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700EB0-865D-43C4-AA05-336EAC60E5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13" Type="http://schemas.openxmlformats.org/officeDocument/2006/relationships/image" Target="../media/image22.png"/><Relationship Id="rId3" Type="http://schemas.openxmlformats.org/officeDocument/2006/relationships/image" Target="../media/image12.wmf"/><Relationship Id="rId7" Type="http://schemas.openxmlformats.org/officeDocument/2006/relationships/image" Target="../media/image16.png"/><Relationship Id="rId12" Type="http://schemas.openxmlformats.org/officeDocument/2006/relationships/image" Target="../media/image21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11" Type="http://schemas.openxmlformats.org/officeDocument/2006/relationships/image" Target="../media/image20.png"/><Relationship Id="rId5" Type="http://schemas.openxmlformats.org/officeDocument/2006/relationships/image" Target="../media/image14.wmf"/><Relationship Id="rId15" Type="http://schemas.openxmlformats.org/officeDocument/2006/relationships/image" Target="../media/image24.png"/><Relationship Id="rId10" Type="http://schemas.openxmlformats.org/officeDocument/2006/relationships/image" Target="../media/image19.png"/><Relationship Id="rId4" Type="http://schemas.openxmlformats.org/officeDocument/2006/relationships/image" Target="../media/image13.wmf"/><Relationship Id="rId9" Type="http://schemas.openxmlformats.org/officeDocument/2006/relationships/image" Target="../media/image18.png"/><Relationship Id="rId14" Type="http://schemas.openxmlformats.org/officeDocument/2006/relationships/image" Target="../media/image23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2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wmf"/><Relationship Id="rId10" Type="http://schemas.openxmlformats.org/officeDocument/2006/relationships/image" Target="../media/image33.wmf"/><Relationship Id="rId4" Type="http://schemas.openxmlformats.org/officeDocument/2006/relationships/image" Target="../media/image27.png"/><Relationship Id="rId9" Type="http://schemas.openxmlformats.org/officeDocument/2006/relationships/image" Target="../media/image32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wmf"/><Relationship Id="rId13" Type="http://schemas.openxmlformats.org/officeDocument/2006/relationships/image" Target="../media/image30.png"/><Relationship Id="rId18" Type="http://schemas.openxmlformats.org/officeDocument/2006/relationships/image" Target="../media/image34.wmf"/><Relationship Id="rId3" Type="http://schemas.openxmlformats.org/officeDocument/2006/relationships/image" Target="../media/image3.png"/><Relationship Id="rId21" Type="http://schemas.openxmlformats.org/officeDocument/2006/relationships/image" Target="../media/image16.png"/><Relationship Id="rId7" Type="http://schemas.openxmlformats.org/officeDocument/2006/relationships/image" Target="../media/image7.png"/><Relationship Id="rId12" Type="http://schemas.openxmlformats.org/officeDocument/2006/relationships/image" Target="../media/image26.png"/><Relationship Id="rId17" Type="http://schemas.openxmlformats.org/officeDocument/2006/relationships/image" Target="../media/image18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7.png"/><Relationship Id="rId20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25.wmf"/><Relationship Id="rId5" Type="http://schemas.openxmlformats.org/officeDocument/2006/relationships/image" Target="../media/image5.png"/><Relationship Id="rId15" Type="http://schemas.openxmlformats.org/officeDocument/2006/relationships/image" Target="../media/image15.png"/><Relationship Id="rId10" Type="http://schemas.openxmlformats.org/officeDocument/2006/relationships/image" Target="../media/image33.wmf"/><Relationship Id="rId19" Type="http://schemas.openxmlformats.org/officeDocument/2006/relationships/image" Target="../media/image27.png"/><Relationship Id="rId4" Type="http://schemas.openxmlformats.org/officeDocument/2006/relationships/image" Target="../media/image4.png"/><Relationship Id="rId9" Type="http://schemas.openxmlformats.org/officeDocument/2006/relationships/image" Target="../media/image32.png"/><Relationship Id="rId14" Type="http://schemas.openxmlformats.org/officeDocument/2006/relationships/image" Target="../media/image3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wmf"/><Relationship Id="rId13" Type="http://schemas.openxmlformats.org/officeDocument/2006/relationships/image" Target="../media/image16.png"/><Relationship Id="rId3" Type="http://schemas.openxmlformats.org/officeDocument/2006/relationships/image" Target="../media/image6.png"/><Relationship Id="rId7" Type="http://schemas.openxmlformats.org/officeDocument/2006/relationships/image" Target="../media/image26.png"/><Relationship Id="rId12" Type="http://schemas.openxmlformats.org/officeDocument/2006/relationships/image" Target="../media/image18.png"/><Relationship Id="rId2" Type="http://schemas.openxmlformats.org/officeDocument/2006/relationships/image" Target="../media/image5.png"/><Relationship Id="rId16" Type="http://schemas.openxmlformats.org/officeDocument/2006/relationships/image" Target="../media/image3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png"/><Relationship Id="rId11" Type="http://schemas.openxmlformats.org/officeDocument/2006/relationships/image" Target="../media/image32.png"/><Relationship Id="rId5" Type="http://schemas.openxmlformats.org/officeDocument/2006/relationships/image" Target="../media/image17.png"/><Relationship Id="rId15" Type="http://schemas.openxmlformats.org/officeDocument/2006/relationships/image" Target="../media/image4.png"/><Relationship Id="rId10" Type="http://schemas.openxmlformats.org/officeDocument/2006/relationships/image" Target="../media/image31.png"/><Relationship Id="rId4" Type="http://schemas.openxmlformats.org/officeDocument/2006/relationships/image" Target="../media/image15.png"/><Relationship Id="rId9" Type="http://schemas.openxmlformats.org/officeDocument/2006/relationships/image" Target="../media/image30.png"/><Relationship Id="rId1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wmf"/><Relationship Id="rId3" Type="http://schemas.openxmlformats.org/officeDocument/2006/relationships/image" Target="../media/image33.wmf"/><Relationship Id="rId7" Type="http://schemas.openxmlformats.org/officeDocument/2006/relationships/image" Target="../media/image35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26.png"/><Relationship Id="rId4" Type="http://schemas.openxmlformats.org/officeDocument/2006/relationships/image" Target="../media/image4.png"/><Relationship Id="rId9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81000" y="1828800"/>
            <a:ext cx="8382000" cy="1470025"/>
          </a:xfrm>
        </p:spPr>
        <p:txBody>
          <a:bodyPr/>
          <a:lstStyle/>
          <a:p>
            <a:r>
              <a:rPr lang="cs-CZ" sz="3600" smtClean="0">
                <a:latin typeface="Verdana" pitchFamily="34" charset="0"/>
              </a:rPr>
              <a:t>VY_32_INOVACE_22_Ovoce</a:t>
            </a:r>
            <a:endParaRPr lang="cs-CZ" sz="3600" dirty="0">
              <a:latin typeface="Verdana" pitchFamily="34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733800"/>
            <a:ext cx="6400800" cy="1371600"/>
          </a:xfrm>
        </p:spPr>
        <p:txBody>
          <a:bodyPr/>
          <a:lstStyle/>
          <a:p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Základní škola Jindřicha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Pravečka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</a:t>
            </a:r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Výprachtice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 390</a:t>
            </a:r>
          </a:p>
          <a:p>
            <a:r>
              <a:rPr lang="cs-CZ" sz="2400" dirty="0" err="1">
                <a:solidFill>
                  <a:schemeClr val="tx1"/>
                </a:solidFill>
                <a:latin typeface="Verdana" pitchFamily="34" charset="0"/>
              </a:rPr>
              <a:t>Reg.č</a:t>
            </a:r>
            <a:r>
              <a:rPr lang="cs-CZ" sz="2400" dirty="0">
                <a:solidFill>
                  <a:schemeClr val="tx1"/>
                </a:solidFill>
                <a:latin typeface="Verdana" pitchFamily="34" charset="0"/>
              </a:rPr>
              <a:t>. CZ.1.07/1.4.00/21.1674</a:t>
            </a:r>
          </a:p>
        </p:txBody>
      </p:sp>
      <p:pic>
        <p:nvPicPr>
          <p:cNvPr id="4100" name="Picture 4" descr="eu_log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685800" y="5486400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>
                <a:latin typeface="Verdana" pitchFamily="34" charset="0"/>
              </a:rPr>
              <a:t>Autor</a:t>
            </a:r>
            <a:r>
              <a:rPr lang="cs-CZ" dirty="0" smtClean="0">
                <a:latin typeface="Verdana" pitchFamily="34" charset="0"/>
              </a:rPr>
              <a:t>:   Mgr. Žaneta Fiebigerová</a:t>
            </a:r>
            <a:endParaRPr lang="cs-CZ" dirty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609600" y="1289081"/>
            <a:ext cx="8077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/>
            <a:endParaRPr lang="cs-CZ" sz="2400" dirty="0">
              <a:latin typeface="Verdana" pitchFamily="34" charset="0"/>
            </a:endParaRPr>
          </a:p>
          <a:p>
            <a:pPr algn="ctr"/>
            <a:r>
              <a:rPr lang="cs-CZ" sz="2400" dirty="0" smtClean="0">
                <a:latin typeface="Verdana" pitchFamily="34" charset="0"/>
              </a:rPr>
              <a:t>Pracovní materiál je věnován výuce o ovoci a jeho druzích (určen pro 1. - 3. ročník ZŠ)</a:t>
            </a:r>
          </a:p>
          <a:p>
            <a:pPr algn="ctr"/>
            <a:endParaRPr lang="cs-CZ" sz="2400" dirty="0" smtClean="0">
              <a:latin typeface="Verdana" pitchFamily="34" charset="0"/>
            </a:endParaRPr>
          </a:p>
          <a:p>
            <a:r>
              <a:rPr lang="cs-CZ" sz="2400" dirty="0" smtClean="0">
                <a:latin typeface="Verdana" pitchFamily="34" charset="0"/>
              </a:rPr>
              <a:t>- naše ovoce</a:t>
            </a:r>
          </a:p>
          <a:p>
            <a:r>
              <a:rPr lang="cs-CZ" sz="2400" dirty="0" smtClean="0">
                <a:latin typeface="Verdana" pitchFamily="34" charset="0"/>
              </a:rPr>
              <a:t>- drobné ovoce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cizokrajné ovoce</a:t>
            </a:r>
          </a:p>
          <a:p>
            <a:r>
              <a:rPr lang="cs-CZ" sz="2400" dirty="0" smtClean="0">
                <a:latin typeface="Verdana" pitchFamily="34" charset="0"/>
              </a:rPr>
              <a:t>- přiřazování ovoce podle druhu</a:t>
            </a:r>
          </a:p>
          <a:p>
            <a:r>
              <a:rPr lang="cs-CZ" sz="2400" dirty="0" smtClean="0">
                <a:latin typeface="Verdana" pitchFamily="34" charset="0"/>
              </a:rPr>
              <a:t>- sestavení domina s obrázky ovoce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spojování obrázku ovoce se správným názvem stromu, na kterém ovoce roste</a:t>
            </a:r>
          </a:p>
          <a:p>
            <a:pPr>
              <a:buFontTx/>
              <a:buChar char="-"/>
            </a:pPr>
            <a:r>
              <a:rPr lang="cs-CZ" sz="2400" dirty="0" smtClean="0">
                <a:latin typeface="Verdana" pitchFamily="34" charset="0"/>
              </a:rPr>
              <a:t> luštění křížovky</a:t>
            </a:r>
          </a:p>
        </p:txBody>
      </p:sp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>
          <a:xfrm>
            <a:off x="457200" y="620688"/>
            <a:ext cx="8229600" cy="796950"/>
          </a:xfrm>
        </p:spPr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420888"/>
            <a:ext cx="7851648" cy="1828800"/>
          </a:xfrm>
        </p:spPr>
        <p:txBody>
          <a:bodyPr>
            <a:noAutofit/>
          </a:bodyPr>
          <a:lstStyle/>
          <a:p>
            <a:pPr algn="ctr"/>
            <a:r>
              <a:rPr lang="cs-CZ" sz="10000" cap="all" dirty="0" smtClean="0">
                <a:ln w="9000" cmpd="sng">
                  <a:solidFill>
                    <a:srgbClr val="00B050"/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Ovoce</a:t>
            </a:r>
            <a:endParaRPr lang="cs-CZ" sz="10000" cap="all" dirty="0">
              <a:ln w="9000" cmpd="sng">
                <a:solidFill>
                  <a:srgbClr val="00B050"/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Naše ovoce</a:t>
            </a:r>
            <a:endParaRPr lang="cs-CZ" sz="66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352800" y="-86081"/>
            <a:ext cx="2286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  <p:pic>
        <p:nvPicPr>
          <p:cNvPr id="1026" name="Picture 2" descr="C:\Users\Žaneta\AppData\Local\Microsoft\Windows\Temporary Internet Files\Content.IE5\BM79BGQE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556792"/>
            <a:ext cx="1656184" cy="1656184"/>
          </a:xfrm>
          <a:prstGeom prst="rect">
            <a:avLst/>
          </a:prstGeom>
          <a:noFill/>
        </p:spPr>
      </p:pic>
      <p:pic>
        <p:nvPicPr>
          <p:cNvPr id="1027" name="Picture 3" descr="C:\Users\Žaneta\AppData\Local\Microsoft\Windows\Temporary Internet Files\Content.IE5\BM79BGQE\MC90043690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564904"/>
            <a:ext cx="2016224" cy="2016224"/>
          </a:xfrm>
          <a:prstGeom prst="rect">
            <a:avLst/>
          </a:prstGeom>
          <a:noFill/>
        </p:spPr>
      </p:pic>
      <p:pic>
        <p:nvPicPr>
          <p:cNvPr id="1029" name="Picture 5" descr="C:\Users\Žaneta\AppData\Local\Microsoft\Windows\Temporary Internet Files\Content.IE5\WVLJIGZ4\MC90043691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635896" y="2420888"/>
            <a:ext cx="1714500" cy="1714500"/>
          </a:xfrm>
          <a:prstGeom prst="rect">
            <a:avLst/>
          </a:prstGeom>
          <a:noFill/>
        </p:spPr>
      </p:pic>
      <p:pic>
        <p:nvPicPr>
          <p:cNvPr id="1032" name="Picture 8" descr="C:\Users\Žaneta\AppData\Local\Microsoft\Windows\Temporary Internet Files\Content.IE5\8C1U31J9\MC90044171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2564904"/>
            <a:ext cx="1800200" cy="1800200"/>
          </a:xfrm>
          <a:prstGeom prst="rect">
            <a:avLst/>
          </a:prstGeom>
          <a:noFill/>
        </p:spPr>
      </p:pic>
      <p:pic>
        <p:nvPicPr>
          <p:cNvPr id="1036" name="Picture 12" descr="C:\Users\Žaneta\AppData\Local\Microsoft\Windows\Temporary Internet Files\Content.IE5\BM79BGQE\MC90043690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92280" y="1556792"/>
            <a:ext cx="1512168" cy="1512168"/>
          </a:xfrm>
          <a:prstGeom prst="rect">
            <a:avLst/>
          </a:prstGeom>
          <a:noFill/>
        </p:spPr>
      </p:pic>
      <p:pic>
        <p:nvPicPr>
          <p:cNvPr id="3077" name="Picture 5" descr="C:\Users\Žaneta\AppData\Local\Microsoft\Windows\Temporary Internet Files\Content.IE5\I2O07RQR\MC900215520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156176" y="4869161"/>
            <a:ext cx="2088232" cy="1404272"/>
          </a:xfrm>
          <a:prstGeom prst="rect">
            <a:avLst/>
          </a:prstGeom>
          <a:noFill/>
        </p:spPr>
      </p:pic>
      <p:pic>
        <p:nvPicPr>
          <p:cNvPr id="3078" name="Picture 6" descr="C:\Users\Žaneta\AppData\Local\Microsoft\Windows\Temporary Internet Files\Content.IE5\WVLJIGZ4\MC90001674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59632" y="4869160"/>
            <a:ext cx="1682414" cy="1330351"/>
          </a:xfrm>
          <a:prstGeom prst="rect">
            <a:avLst/>
          </a:prstGeom>
          <a:noFill/>
        </p:spPr>
      </p:pic>
      <p:pic>
        <p:nvPicPr>
          <p:cNvPr id="3079" name="Picture 7" descr="C:\Users\Žaneta\AppData\Local\Microsoft\Windows\Temporary Internet Files\Content.IE5\BM79BGQE\MC900215518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563888" y="5301208"/>
            <a:ext cx="2149971" cy="112703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DROBNÉ Ovoce</a:t>
            </a:r>
            <a:r>
              <a:rPr lang="cs-CZ" sz="6600" cap="all" dirty="0" smtClean="0">
                <a:ln w="9000" cmpd="sng">
                  <a:solidFill>
                    <a:schemeClr val="tx2">
                      <a:lumMod val="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endParaRPr lang="cs-CZ" sz="6600" dirty="0"/>
          </a:p>
        </p:txBody>
      </p:sp>
      <p:pic>
        <p:nvPicPr>
          <p:cNvPr id="2054" name="Picture 6" descr="C:\Users\Žaneta\AppData\Local\Microsoft\Windows\Temporary Internet Files\Content.IE5\8C1U31J9\MC9001232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7452320" y="1556792"/>
            <a:ext cx="1310924" cy="2088232"/>
          </a:xfrm>
          <a:prstGeom prst="rect">
            <a:avLst/>
          </a:prstGeom>
          <a:noFill/>
        </p:spPr>
      </p:pic>
      <p:pic>
        <p:nvPicPr>
          <p:cNvPr id="2055" name="Picture 7" descr="C:\Users\Žaneta\AppData\Local\Microsoft\Windows\Temporary Internet Files\Content.IE5\WVLJIGZ4\MC9001232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948264" y="4365104"/>
            <a:ext cx="1908720" cy="1994196"/>
          </a:xfrm>
          <a:prstGeom prst="rect">
            <a:avLst/>
          </a:prstGeom>
          <a:noFill/>
        </p:spPr>
      </p:pic>
      <p:pic>
        <p:nvPicPr>
          <p:cNvPr id="2056" name="Picture 8" descr="C:\Users\Žaneta\AppData\Local\Microsoft\Windows\Temporary Internet Files\Content.IE5\8C1U31J9\MC90012319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 flipV="1">
            <a:off x="251520" y="1844824"/>
            <a:ext cx="2088232" cy="1880349"/>
          </a:xfrm>
          <a:prstGeom prst="rect">
            <a:avLst/>
          </a:prstGeom>
          <a:noFill/>
        </p:spPr>
      </p:pic>
      <p:pic>
        <p:nvPicPr>
          <p:cNvPr id="2065" name="Picture 17" descr="C:\Users\Žaneta\AppData\Local\Microsoft\Windows\Temporary Internet Files\Content.IE5\WVLJIGZ4\MC90035859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365104"/>
            <a:ext cx="1597936" cy="1406121"/>
          </a:xfrm>
          <a:prstGeom prst="rect">
            <a:avLst/>
          </a:prstGeom>
          <a:noFill/>
        </p:spPr>
      </p:pic>
      <p:pic>
        <p:nvPicPr>
          <p:cNvPr id="2066" name="Picture 18" descr="C:\Users\Žaneta\AppData\Local\Microsoft\Windows\Temporary Internet Files\Content.IE5\WVLJIGZ4\MC900436900[2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47664" y="1772816"/>
            <a:ext cx="1368152" cy="1368152"/>
          </a:xfrm>
          <a:prstGeom prst="rect">
            <a:avLst/>
          </a:prstGeom>
          <a:noFill/>
        </p:spPr>
      </p:pic>
      <p:pic>
        <p:nvPicPr>
          <p:cNvPr id="2061" name="Picture 13" descr="C:\Users\Žaneta\AppData\Local\Microsoft\Windows\Temporary Internet Files\Content.IE5\BM79BGQE\MC900436902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 flipH="1" flipV="1">
            <a:off x="1691680" y="5273824"/>
            <a:ext cx="1440160" cy="1440160"/>
          </a:xfrm>
          <a:prstGeom prst="rect">
            <a:avLst/>
          </a:prstGeom>
          <a:noFill/>
        </p:spPr>
      </p:pic>
      <p:pic>
        <p:nvPicPr>
          <p:cNvPr id="2067" name="Picture 19" descr="C:\Users\Žaneta\AppData\Local\Microsoft\Windows\Temporary Internet Files\Content.IE5\8C1U31J9\MC90043690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372200" y="1772816"/>
            <a:ext cx="1368152" cy="1368152"/>
          </a:xfrm>
          <a:prstGeom prst="rect">
            <a:avLst/>
          </a:prstGeom>
          <a:noFill/>
        </p:spPr>
      </p:pic>
      <p:pic>
        <p:nvPicPr>
          <p:cNvPr id="2069" name="Picture 21" descr="C:\Users\Žaneta\AppData\Local\Microsoft\Windows\Temporary Internet Files\Content.IE5\I2O07RQR\MC900436899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6516216" y="5301208"/>
            <a:ext cx="1080120" cy="1086246"/>
          </a:xfrm>
          <a:prstGeom prst="rect">
            <a:avLst/>
          </a:prstGeom>
          <a:noFill/>
        </p:spPr>
      </p:pic>
      <p:pic>
        <p:nvPicPr>
          <p:cNvPr id="2070" name="Picture 22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521184" y="3140969"/>
            <a:ext cx="1081201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8" name="Picture 30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3707904" y="3284984"/>
            <a:ext cx="1694681" cy="11252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9" name="Picture 31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707904" y="1916832"/>
            <a:ext cx="1728192" cy="12719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0" name="Picture 32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652120" y="3212976"/>
            <a:ext cx="1728192" cy="11547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1" name="Picture 33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860032" y="4581128"/>
            <a:ext cx="1632181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987824" y="4653136"/>
            <a:ext cx="1733178" cy="11646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92696"/>
            <a:ext cx="9144000" cy="1143000"/>
          </a:xfrm>
        </p:spPr>
        <p:txBody>
          <a:bodyPr>
            <a:noAutofit/>
          </a:bodyPr>
          <a:lstStyle/>
          <a:p>
            <a:pPr algn="ctr"/>
            <a:r>
              <a:rPr lang="cs-CZ" sz="66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Cizokrajné Ovoce</a:t>
            </a:r>
            <a:r>
              <a:rPr lang="cs-CZ" sz="6600" cap="all" dirty="0" smtClean="0">
                <a:ln w="9000" cmpd="sng">
                  <a:solidFill>
                    <a:schemeClr val="tx2">
                      <a:lumMod val="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latin typeface="Times New Roman" pitchFamily="18" charset="0"/>
                <a:cs typeface="Times New Roman" pitchFamily="18" charset="0"/>
              </a:rPr>
              <a:t> </a:t>
            </a:r>
            <a:endParaRPr lang="cs-CZ" sz="6600" dirty="0"/>
          </a:p>
        </p:txBody>
      </p:sp>
      <p:pic>
        <p:nvPicPr>
          <p:cNvPr id="2051" name="Picture 3" descr="C:\Users\Žaneta\AppData\Local\Microsoft\Windows\Temporary Internet Files\Content.IE5\8C1U31J9\MC9003362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2060848"/>
            <a:ext cx="2405388" cy="1512168"/>
          </a:xfrm>
          <a:prstGeom prst="rect">
            <a:avLst/>
          </a:prstGeom>
          <a:noFill/>
        </p:spPr>
      </p:pic>
      <p:pic>
        <p:nvPicPr>
          <p:cNvPr id="2057" name="Picture 9" descr="C:\Users\Žaneta\AppData\Local\Microsoft\Windows\Temporary Internet Files\Content.IE5\8C1U31J9\MC900436909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5776" y="1988840"/>
            <a:ext cx="2232248" cy="2232248"/>
          </a:xfrm>
          <a:prstGeom prst="rect">
            <a:avLst/>
          </a:prstGeom>
          <a:noFill/>
        </p:spPr>
      </p:pic>
      <p:pic>
        <p:nvPicPr>
          <p:cNvPr id="2062" name="Picture 14" descr="C:\Users\Žaneta\AppData\Local\Microsoft\Windows\Temporary Internet Files\Content.IE5\WVLJIGZ4\MC90044171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988840"/>
            <a:ext cx="1763688" cy="1763688"/>
          </a:xfrm>
          <a:prstGeom prst="rect">
            <a:avLst/>
          </a:prstGeom>
          <a:noFill/>
        </p:spPr>
      </p:pic>
      <p:pic>
        <p:nvPicPr>
          <p:cNvPr id="2063" name="Picture 15" descr="C:\Users\Žaneta\AppData\Local\Microsoft\Windows\Temporary Internet Files\Content.IE5\I2O07RQR\MC90024611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76056" y="3212976"/>
            <a:ext cx="2106879" cy="1537742"/>
          </a:xfrm>
          <a:prstGeom prst="rect">
            <a:avLst/>
          </a:prstGeom>
          <a:noFill/>
        </p:spPr>
      </p:pic>
      <p:pic>
        <p:nvPicPr>
          <p:cNvPr id="2065" name="Picture 17" descr="C:\Users\Žaneta\AppData\Local\Microsoft\Windows\Temporary Internet Files\Content.IE5\WVLJIGZ4\MC900436892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932040" y="5013176"/>
            <a:ext cx="1584176" cy="1584176"/>
          </a:xfrm>
          <a:prstGeom prst="rect">
            <a:avLst/>
          </a:prstGeom>
          <a:noFill/>
        </p:spPr>
      </p:pic>
      <p:pic>
        <p:nvPicPr>
          <p:cNvPr id="2071" name="Picture 23" descr="C:\Users\Žaneta\AppData\Local\Microsoft\Windows\Temporary Internet Files\Content.IE5\8C1U31J9\MC900436897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3568" y="4725144"/>
            <a:ext cx="1714500" cy="1714500"/>
          </a:xfrm>
          <a:prstGeom prst="rect">
            <a:avLst/>
          </a:prstGeom>
          <a:noFill/>
        </p:spPr>
      </p:pic>
      <p:pic>
        <p:nvPicPr>
          <p:cNvPr id="2072" name="Picture 24" descr="C:\Users\Žaneta\AppData\Local\Microsoft\Windows\Temporary Internet Files\Content.IE5\WVLJIGZ4\MC900436913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164288" y="4653136"/>
            <a:ext cx="1714500" cy="1714500"/>
          </a:xfrm>
          <a:prstGeom prst="rect">
            <a:avLst/>
          </a:prstGeom>
          <a:noFill/>
        </p:spPr>
      </p:pic>
      <p:pic>
        <p:nvPicPr>
          <p:cNvPr id="2073" name="Picture 25" descr="C:\Users\Žaneta\AppData\Local\Microsoft\Windows\Temporary Internet Files\Content.IE5\BM79BGQE\MC900436914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99792" y="4221088"/>
            <a:ext cx="1714500" cy="1714500"/>
          </a:xfrm>
          <a:prstGeom prst="rect">
            <a:avLst/>
          </a:prstGeom>
          <a:noFill/>
        </p:spPr>
      </p:pic>
      <p:pic>
        <p:nvPicPr>
          <p:cNvPr id="1026" name="Picture 2" descr="C:\Users\Žaneta\AppData\Local\Microsoft\Windows\Temporary Internet Files\Content.IE5\I2O07RQR\MC90024615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15616" y="3140968"/>
            <a:ext cx="1255733" cy="1566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411760" y="1268760"/>
            <a:ext cx="3600400" cy="1296144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all" spc="0" normalizeH="0" baseline="0" noProof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Cizokrajné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all" spc="0" normalizeH="0" baseline="0" noProof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ovoce</a:t>
            </a:r>
            <a:r>
              <a:rPr kumimoji="0" lang="cs-CZ" sz="4000" b="0" i="0" u="none" strike="noStrike" kern="1200" cap="all" spc="0" normalizeH="0" baseline="0" noProof="0" dirty="0" smtClean="0">
                <a:ln w="9000" cmpd="sng">
                  <a:solidFill>
                    <a:schemeClr val="tx2">
                      <a:lumMod val="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0" y="1268760"/>
            <a:ext cx="2232248" cy="11430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all" spc="0" normalizeH="0" baseline="0" noProof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Naše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all" spc="0" normalizeH="0" baseline="0" noProof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Ovoce</a:t>
            </a:r>
            <a:r>
              <a:rPr kumimoji="0" lang="cs-CZ" sz="4000" b="0" i="0" u="none" strike="noStrike" kern="1200" cap="all" spc="0" normalizeH="0" baseline="0" noProof="0" dirty="0" smtClean="0">
                <a:ln w="9000" cmpd="sng">
                  <a:solidFill>
                    <a:schemeClr val="tx2">
                      <a:lumMod val="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5940152" y="1268760"/>
            <a:ext cx="3024336" cy="1143000"/>
          </a:xfrm>
          <a:prstGeom prst="rect">
            <a:avLst/>
          </a:prstGeom>
        </p:spPr>
        <p:txBody>
          <a:bodyPr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all" spc="0" normalizeH="0" baseline="0" noProof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DROBNÉ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000" b="1" i="0" u="none" strike="noStrike" kern="1200" cap="all" spc="0" normalizeH="0" baseline="0" noProof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Ovoce</a:t>
            </a:r>
            <a:r>
              <a:rPr kumimoji="0" lang="cs-CZ" sz="4000" b="0" i="0" u="none" strike="noStrike" kern="1200" cap="all" spc="0" normalizeH="0" baseline="0" noProof="0" dirty="0" smtClean="0">
                <a:ln w="9000" cmpd="sng">
                  <a:solidFill>
                    <a:schemeClr val="tx2">
                      <a:lumMod val="10000"/>
                    </a:schemeClr>
                  </a:solidFill>
                  <a:prstDash val="solid"/>
                </a:ln>
                <a:solidFill>
                  <a:schemeClr val="accent2">
                    <a:lumMod val="75000"/>
                  </a:schemeClr>
                </a:solidFill>
                <a:effectLst>
                  <a:reflection blurRad="12700" stA="28000" endPos="45000" dist="1000" dir="5400000" sy="-100000" algn="bl" rotWithShape="0"/>
                </a:effectLst>
                <a:uLnTx/>
                <a:uFillTx/>
                <a:latin typeface="Times New Roman" pitchFamily="18" charset="0"/>
                <a:ea typeface="+mj-ea"/>
                <a:cs typeface="Times New Roman" pitchFamily="18" charset="0"/>
              </a:rPr>
              <a:t> </a:t>
            </a:r>
            <a:endParaRPr kumimoji="0" lang="cs-CZ" sz="40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cxnSp>
        <p:nvCxnSpPr>
          <p:cNvPr id="6" name="Přímá spojovací čára 5"/>
          <p:cNvCxnSpPr/>
          <p:nvPr/>
        </p:nvCxnSpPr>
        <p:spPr>
          <a:xfrm>
            <a:off x="2339752" y="1412776"/>
            <a:ext cx="0" cy="3744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6156176" y="1412776"/>
            <a:ext cx="0" cy="36724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2" descr="C:\Users\Žaneta\AppData\Local\Microsoft\Windows\Temporary Internet Files\Content.IE5\BM79BGQE\MC90044170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79712" y="5301208"/>
            <a:ext cx="720080" cy="720080"/>
          </a:xfrm>
          <a:prstGeom prst="rect">
            <a:avLst/>
          </a:prstGeom>
          <a:noFill/>
        </p:spPr>
      </p:pic>
      <p:pic>
        <p:nvPicPr>
          <p:cNvPr id="12" name="Picture 3" descr="C:\Users\Žaneta\AppData\Local\Microsoft\Windows\Temporary Internet Files\Content.IE5\BM79BGQE\MC90043690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00192" y="5921896"/>
            <a:ext cx="936104" cy="936104"/>
          </a:xfrm>
          <a:prstGeom prst="rect">
            <a:avLst/>
          </a:prstGeom>
          <a:noFill/>
        </p:spPr>
      </p:pic>
      <p:pic>
        <p:nvPicPr>
          <p:cNvPr id="13" name="Picture 5" descr="C:\Users\Žaneta\AppData\Local\Microsoft\Windows\Temporary Internet Files\Content.IE5\WVLJIGZ4\MC900436910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48264" y="5589240"/>
            <a:ext cx="778396" cy="778396"/>
          </a:xfrm>
          <a:prstGeom prst="rect">
            <a:avLst/>
          </a:prstGeom>
          <a:noFill/>
        </p:spPr>
      </p:pic>
      <p:pic>
        <p:nvPicPr>
          <p:cNvPr id="14" name="Picture 8" descr="C:\Users\Žaneta\AppData\Local\Microsoft\Windows\Temporary Internet Files\Content.IE5\8C1U31J9\MC900441719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5536" y="6093296"/>
            <a:ext cx="648072" cy="648072"/>
          </a:xfrm>
          <a:prstGeom prst="rect">
            <a:avLst/>
          </a:prstGeom>
          <a:noFill/>
        </p:spPr>
      </p:pic>
      <p:pic>
        <p:nvPicPr>
          <p:cNvPr id="15" name="Picture 12" descr="C:\Users\Žaneta\AppData\Local\Microsoft\Windows\Temporary Internet Files\Content.IE5\BM79BGQE\MC900436905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316416" y="5877272"/>
            <a:ext cx="648072" cy="648072"/>
          </a:xfrm>
          <a:prstGeom prst="rect">
            <a:avLst/>
          </a:prstGeom>
          <a:noFill/>
        </p:spPr>
      </p:pic>
      <p:pic>
        <p:nvPicPr>
          <p:cNvPr id="19" name="Picture 15" descr="C:\Users\Žaneta\AppData\Local\Microsoft\Windows\Temporary Internet Files\Content.IE5\I2O07RQR\MC900246115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355976" y="5733256"/>
            <a:ext cx="810735" cy="591729"/>
          </a:xfrm>
          <a:prstGeom prst="rect">
            <a:avLst/>
          </a:prstGeom>
          <a:noFill/>
        </p:spPr>
      </p:pic>
      <p:pic>
        <p:nvPicPr>
          <p:cNvPr id="20" name="Picture 25" descr="C:\Users\Žaneta\AppData\Local\Microsoft\Windows\Temporary Internet Files\Content.IE5\BM79BGQE\MC900436914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635896" y="6093296"/>
            <a:ext cx="634380" cy="634380"/>
          </a:xfrm>
          <a:prstGeom prst="rect">
            <a:avLst/>
          </a:prstGeom>
          <a:noFill/>
        </p:spPr>
      </p:pic>
      <p:pic>
        <p:nvPicPr>
          <p:cNvPr id="21" name="Picture 2" descr="C:\Users\Žaneta\AppData\Local\Microsoft\Windows\Temporary Internet Files\Content.IE5\I2O07RQR\MC90024615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15616" y="5805264"/>
            <a:ext cx="577280" cy="720080"/>
          </a:xfrm>
          <a:prstGeom prst="rect">
            <a:avLst/>
          </a:prstGeom>
          <a:noFill/>
        </p:spPr>
      </p:pic>
      <p:pic>
        <p:nvPicPr>
          <p:cNvPr id="22" name="Picture 3" descr="C:\Users\Žaneta\AppData\Local\Microsoft\Windows\Temporary Internet Files\Content.IE5\8C1U31J9\MC900336244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148064" y="6209928"/>
            <a:ext cx="1030881" cy="648072"/>
          </a:xfrm>
          <a:prstGeom prst="rect">
            <a:avLst/>
          </a:prstGeom>
          <a:noFill/>
        </p:spPr>
      </p:pic>
      <p:pic>
        <p:nvPicPr>
          <p:cNvPr id="23" name="Picture 9" descr="C:\Users\Žaneta\AppData\Local\Microsoft\Windows\Temporary Internet Files\Content.IE5\8C1U31J9\MC900436909[1].png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5076056" y="5301208"/>
            <a:ext cx="864096" cy="864096"/>
          </a:xfrm>
          <a:prstGeom prst="rect">
            <a:avLst/>
          </a:prstGeom>
          <a:noFill/>
        </p:spPr>
      </p:pic>
      <p:pic>
        <p:nvPicPr>
          <p:cNvPr id="25" name="Picture 23" descr="C:\Users\Žaneta\AppData\Local\Microsoft\Windows\Temporary Internet Files\Content.IE5\8C1U31J9\MC900436897[1].png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619672" y="6079604"/>
            <a:ext cx="778396" cy="778396"/>
          </a:xfrm>
          <a:prstGeom prst="rect">
            <a:avLst/>
          </a:prstGeom>
          <a:noFill/>
        </p:spPr>
      </p:pic>
      <p:pic>
        <p:nvPicPr>
          <p:cNvPr id="26" name="Picture 24" descr="C:\Users\Žaneta\AppData\Local\Microsoft\Windows\Temporary Internet Files\Content.IE5\WVLJIGZ4\MC900436913[1]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524328" y="6223620"/>
            <a:ext cx="634380" cy="634380"/>
          </a:xfrm>
          <a:prstGeom prst="rect">
            <a:avLst/>
          </a:prstGeom>
          <a:noFill/>
        </p:spPr>
      </p:pic>
      <p:pic>
        <p:nvPicPr>
          <p:cNvPr id="35" name="Picture 18" descr="C:\Users\Žaneta\AppData\Local\Microsoft\Windows\Temporary Internet Files\Content.IE5\WVLJIGZ4\MC900436900[2].png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812360" y="5157192"/>
            <a:ext cx="720080" cy="720080"/>
          </a:xfrm>
          <a:prstGeom prst="rect">
            <a:avLst/>
          </a:prstGeom>
          <a:noFill/>
        </p:spPr>
      </p:pic>
      <p:pic>
        <p:nvPicPr>
          <p:cNvPr id="36" name="Picture 19" descr="C:\Users\Žaneta\AppData\Local\Microsoft\Windows\Temporary Internet Files\Content.IE5\8C1U31J9\MC900436901[1].png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131840" y="5589240"/>
            <a:ext cx="648072" cy="648072"/>
          </a:xfrm>
          <a:prstGeom prst="rect">
            <a:avLst/>
          </a:prstGeom>
          <a:noFill/>
        </p:spPr>
      </p:pic>
      <p:pic>
        <p:nvPicPr>
          <p:cNvPr id="37" name="Picture 21" descr="C:\Users\Žaneta\AppData\Local\Microsoft\Windows\Temporary Internet Files\Content.IE5\I2O07RQR\MC900436899[1].png"/>
          <p:cNvPicPr>
            <a:picLocks noChangeAspect="1" noChangeArrowheads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flipH="1">
            <a:off x="899592" y="5229200"/>
            <a:ext cx="501213" cy="504056"/>
          </a:xfrm>
          <a:prstGeom prst="rect">
            <a:avLst/>
          </a:prstGeom>
          <a:noFill/>
        </p:spPr>
      </p:pic>
      <p:sp>
        <p:nvSpPr>
          <p:cNvPr id="24" name="TextovéPole 23"/>
          <p:cNvSpPr txBox="1"/>
          <p:nvPr/>
        </p:nvSpPr>
        <p:spPr>
          <a:xfrm>
            <a:off x="0" y="76470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Přesuň obrázek ovoce do správného sloupečku: 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Správce\AppData\Local\Microsoft\Windows\Temporary Internet Files\Content.IE5\0LHJY7GV\MC900331288[1].wmf"/>
          <p:cNvPicPr>
            <a:picLocks noChangeAspect="1" noChangeArrowheads="1"/>
          </p:cNvPicPr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6084168" y="5301208"/>
            <a:ext cx="724694" cy="510839"/>
          </a:xfrm>
          <a:prstGeom prst="rect">
            <a:avLst/>
          </a:prstGeom>
          <a:noFill/>
        </p:spPr>
      </p:pic>
      <p:pic>
        <p:nvPicPr>
          <p:cNvPr id="27" name="Picture 14" descr="C:\Users\Žaneta\AppData\Local\Microsoft\Windows\Temporary Internet Files\Content.IE5\WVLJIGZ4\MC900441718[1].png"/>
          <p:cNvPicPr>
            <a:picLocks noChangeAspect="1" noChangeArrowheads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2555776" y="5949280"/>
            <a:ext cx="683568" cy="683568"/>
          </a:xfrm>
          <a:prstGeom prst="rect">
            <a:avLst/>
          </a:prstGeom>
          <a:noFill/>
        </p:spPr>
      </p:pic>
      <p:pic>
        <p:nvPicPr>
          <p:cNvPr id="28" name="Picture 17" descr="C:\Users\Žaneta\AppData\Local\Microsoft\Windows\Temporary Internet Files\Content.IE5\WVLJIGZ4\MC900436892[1].png"/>
          <p:cNvPicPr>
            <a:picLocks noChangeAspect="1" noChangeArrowheads="1"/>
          </p:cNvPicPr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3779912" y="5301208"/>
            <a:ext cx="576064" cy="576064"/>
          </a:xfrm>
          <a:prstGeom prst="rect">
            <a:avLst/>
          </a:prstGeom>
          <a:noFill/>
        </p:spPr>
      </p:pic>
      <p:pic>
        <p:nvPicPr>
          <p:cNvPr id="29" name="Picture 13" descr="C:\Users\Žaneta\AppData\Local\Microsoft\Windows\Temporary Internet Files\Content.IE5\BM79BGQE\MC900436902[1].png"/>
          <p:cNvPicPr>
            <a:picLocks noChangeAspect="1" noChangeArrowheads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 flipH="1" flipV="1">
            <a:off x="251520" y="5517232"/>
            <a:ext cx="720080" cy="720080"/>
          </a:xfrm>
          <a:prstGeom prst="rect">
            <a:avLst/>
          </a:prstGeom>
          <a:noFill/>
        </p:spPr>
      </p:pic>
      <p:sp>
        <p:nvSpPr>
          <p:cNvPr id="30" name="TextovéPole 5"/>
          <p:cNvSpPr txBox="1"/>
          <p:nvPr/>
        </p:nvSpPr>
        <p:spPr>
          <a:xfrm>
            <a:off x="1475656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Skupina 62"/>
          <p:cNvGrpSpPr/>
          <p:nvPr/>
        </p:nvGrpSpPr>
        <p:grpSpPr>
          <a:xfrm>
            <a:off x="5508104" y="2492896"/>
            <a:ext cx="1728192" cy="792088"/>
            <a:chOff x="3923928" y="3212976"/>
            <a:chExt cx="1728192" cy="792088"/>
          </a:xfrm>
        </p:grpSpPr>
        <p:grpSp>
          <p:nvGrpSpPr>
            <p:cNvPr id="43" name="Skupina 42"/>
            <p:cNvGrpSpPr/>
            <p:nvPr/>
          </p:nvGrpSpPr>
          <p:grpSpPr>
            <a:xfrm>
              <a:off x="3923928" y="3284984"/>
              <a:ext cx="1728192" cy="720080"/>
              <a:chOff x="3851920" y="2636912"/>
              <a:chExt cx="1872208" cy="792088"/>
            </a:xfrm>
          </p:grpSpPr>
          <p:sp>
            <p:nvSpPr>
              <p:cNvPr id="44" name="Obdélník 43"/>
              <p:cNvSpPr/>
              <p:nvPr/>
            </p:nvSpPr>
            <p:spPr>
              <a:xfrm>
                <a:off x="4788024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45" name="Obdélník 44"/>
              <p:cNvSpPr/>
              <p:nvPr/>
            </p:nvSpPr>
            <p:spPr>
              <a:xfrm>
                <a:off x="3851920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pic>
          <p:nvPicPr>
            <p:cNvPr id="5" name="Picture 5" descr="C:\Users\Žaneta\AppData\Local\Microsoft\Windows\Temporary Internet Files\Content.IE5\WVLJIGZ4\MC900436910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3995936" y="3212976"/>
              <a:ext cx="778396" cy="778396"/>
            </a:xfrm>
            <a:prstGeom prst="rect">
              <a:avLst/>
            </a:prstGeom>
            <a:noFill/>
          </p:spPr>
        </p:pic>
        <p:pic>
          <p:nvPicPr>
            <p:cNvPr id="6" name="Picture 8" descr="C:\Users\Žaneta\AppData\Local\Microsoft\Windows\Temporary Internet Files\Content.IE5\8C1U31J9\MC900441719[1].png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4932040" y="3356992"/>
              <a:ext cx="576064" cy="576064"/>
            </a:xfrm>
            <a:prstGeom prst="rect">
              <a:avLst/>
            </a:prstGeom>
            <a:noFill/>
          </p:spPr>
        </p:pic>
      </p:grpSp>
      <p:grpSp>
        <p:nvGrpSpPr>
          <p:cNvPr id="89" name="Skupina 88"/>
          <p:cNvGrpSpPr/>
          <p:nvPr/>
        </p:nvGrpSpPr>
        <p:grpSpPr>
          <a:xfrm>
            <a:off x="1115616" y="6021288"/>
            <a:ext cx="1728192" cy="720080"/>
            <a:chOff x="1043608" y="5661248"/>
            <a:chExt cx="1728192" cy="720080"/>
          </a:xfrm>
        </p:grpSpPr>
        <p:grpSp>
          <p:nvGrpSpPr>
            <p:cNvPr id="75" name="Skupina 74"/>
            <p:cNvGrpSpPr/>
            <p:nvPr/>
          </p:nvGrpSpPr>
          <p:grpSpPr>
            <a:xfrm>
              <a:off x="1043608" y="5661248"/>
              <a:ext cx="1728192" cy="720080"/>
              <a:chOff x="323528" y="260648"/>
              <a:chExt cx="1728192" cy="720080"/>
            </a:xfrm>
          </p:grpSpPr>
          <p:grpSp>
            <p:nvGrpSpPr>
              <p:cNvPr id="40" name="Skupina 39"/>
              <p:cNvGrpSpPr/>
              <p:nvPr/>
            </p:nvGrpSpPr>
            <p:grpSpPr>
              <a:xfrm>
                <a:off x="323528" y="260648"/>
                <a:ext cx="1728192" cy="720080"/>
                <a:chOff x="3851920" y="2636912"/>
                <a:chExt cx="1872208" cy="792088"/>
              </a:xfrm>
            </p:grpSpPr>
            <p:sp>
              <p:nvSpPr>
                <p:cNvPr id="41" name="Obdélník 40"/>
                <p:cNvSpPr/>
                <p:nvPr/>
              </p:nvSpPr>
              <p:spPr>
                <a:xfrm>
                  <a:off x="4788024" y="2636912"/>
                  <a:ext cx="936104" cy="792088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42" name="Obdélník 41"/>
                <p:cNvSpPr/>
                <p:nvPr/>
              </p:nvSpPr>
              <p:spPr>
                <a:xfrm>
                  <a:off x="3851920" y="2636912"/>
                  <a:ext cx="936104" cy="792088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</p:grpSp>
          <p:pic>
            <p:nvPicPr>
              <p:cNvPr id="15" name="Picture 18" descr="C:\Users\Žaneta\AppData\Local\Microsoft\Windows\Temporary Internet Files\Content.IE5\WVLJIGZ4\MC900436900[2].png"/>
              <p:cNvPicPr>
                <a:picLocks noChangeAspect="1" noChangeArrowheads="1"/>
              </p:cNvPicPr>
              <p:nvPr/>
            </p:nvPicPr>
            <p:blipFill>
              <a:blip r:embed="rId4" cstate="print"/>
              <a:srcRect/>
              <a:stretch>
                <a:fillRect/>
              </a:stretch>
            </p:blipFill>
            <p:spPr bwMode="auto">
              <a:xfrm>
                <a:off x="395536" y="332656"/>
                <a:ext cx="648072" cy="648072"/>
              </a:xfrm>
              <a:prstGeom prst="rect">
                <a:avLst/>
              </a:prstGeom>
              <a:noFill/>
            </p:spPr>
          </p:pic>
        </p:grpSp>
        <p:pic>
          <p:nvPicPr>
            <p:cNvPr id="16" name="Picture 19" descr="C:\Users\Žaneta\AppData\Local\Microsoft\Windows\Temporary Internet Files\Content.IE5\8C1U31J9\MC900436901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979712" y="5661248"/>
              <a:ext cx="720080" cy="720080"/>
            </a:xfrm>
            <a:prstGeom prst="rect">
              <a:avLst/>
            </a:prstGeom>
            <a:noFill/>
          </p:spPr>
        </p:pic>
      </p:grpSp>
      <p:grpSp>
        <p:nvGrpSpPr>
          <p:cNvPr id="91" name="Skupina 90"/>
          <p:cNvGrpSpPr/>
          <p:nvPr/>
        </p:nvGrpSpPr>
        <p:grpSpPr>
          <a:xfrm>
            <a:off x="1115616" y="4221088"/>
            <a:ext cx="1786508" cy="792088"/>
            <a:chOff x="1331640" y="2276872"/>
            <a:chExt cx="1786508" cy="792088"/>
          </a:xfrm>
        </p:grpSpPr>
        <p:grpSp>
          <p:nvGrpSpPr>
            <p:cNvPr id="34" name="Skupina 33"/>
            <p:cNvGrpSpPr/>
            <p:nvPr/>
          </p:nvGrpSpPr>
          <p:grpSpPr>
            <a:xfrm>
              <a:off x="1331640" y="2348880"/>
              <a:ext cx="1728192" cy="720080"/>
              <a:chOff x="3851920" y="2636912"/>
              <a:chExt cx="1872208" cy="792088"/>
            </a:xfrm>
          </p:grpSpPr>
          <p:sp>
            <p:nvSpPr>
              <p:cNvPr id="35" name="Obdélník 34"/>
              <p:cNvSpPr/>
              <p:nvPr/>
            </p:nvSpPr>
            <p:spPr>
              <a:xfrm>
                <a:off x="4788024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6" name="Obdélník 35"/>
              <p:cNvSpPr/>
              <p:nvPr/>
            </p:nvSpPr>
            <p:spPr>
              <a:xfrm>
                <a:off x="3851920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pic>
          <p:nvPicPr>
            <p:cNvPr id="3" name="Picture 2" descr="C:\Users\Žaneta\AppData\Local\Microsoft\Windows\Temporary Internet Files\Content.IE5\BM79BGQE\MC900441708[1].png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1403648" y="2348880"/>
              <a:ext cx="648072" cy="648072"/>
            </a:xfrm>
            <a:prstGeom prst="rect">
              <a:avLst/>
            </a:prstGeom>
            <a:noFill/>
          </p:spPr>
        </p:pic>
        <p:pic>
          <p:nvPicPr>
            <p:cNvPr id="58" name="Picture 5" descr="C:\Users\Žaneta\AppData\Local\Microsoft\Windows\Temporary Internet Files\Content.IE5\WVLJIGZ4\MC900436910[1].png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2339752" y="2276872"/>
              <a:ext cx="778396" cy="778396"/>
            </a:xfrm>
            <a:prstGeom prst="rect">
              <a:avLst/>
            </a:prstGeom>
            <a:noFill/>
          </p:spPr>
        </p:pic>
      </p:grpSp>
      <p:grpSp>
        <p:nvGrpSpPr>
          <p:cNvPr id="90" name="Skupina 89"/>
          <p:cNvGrpSpPr/>
          <p:nvPr/>
        </p:nvGrpSpPr>
        <p:grpSpPr>
          <a:xfrm>
            <a:off x="1115616" y="5157192"/>
            <a:ext cx="1737899" cy="720080"/>
            <a:chOff x="1331640" y="3356992"/>
            <a:chExt cx="1737899" cy="720080"/>
          </a:xfrm>
        </p:grpSpPr>
        <p:grpSp>
          <p:nvGrpSpPr>
            <p:cNvPr id="31" name="Skupina 30"/>
            <p:cNvGrpSpPr/>
            <p:nvPr/>
          </p:nvGrpSpPr>
          <p:grpSpPr>
            <a:xfrm>
              <a:off x="1331640" y="3356992"/>
              <a:ext cx="1728192" cy="720080"/>
              <a:chOff x="3851920" y="2636912"/>
              <a:chExt cx="1872208" cy="792088"/>
            </a:xfrm>
          </p:grpSpPr>
          <p:sp>
            <p:nvSpPr>
              <p:cNvPr id="32" name="Obdélník 31"/>
              <p:cNvSpPr/>
              <p:nvPr/>
            </p:nvSpPr>
            <p:spPr>
              <a:xfrm>
                <a:off x="4788024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3" name="Obdélník 32"/>
              <p:cNvSpPr/>
              <p:nvPr/>
            </p:nvSpPr>
            <p:spPr>
              <a:xfrm>
                <a:off x="3851920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pic>
          <p:nvPicPr>
            <p:cNvPr id="12" name="Picture 9" descr="C:\Users\Žaneta\AppData\Local\Microsoft\Windows\Temporary Internet Files\Content.IE5\8C1U31J9\MC900436909[1].png"/>
            <p:cNvPicPr>
              <a:picLocks noChangeAspect="1" noChangeArrowheads="1"/>
            </p:cNvPicPr>
            <p:nvPr/>
          </p:nvPicPr>
          <p:blipFill>
            <a:blip r:embed="rId7" cstate="print"/>
            <a:srcRect/>
            <a:stretch>
              <a:fillRect/>
            </a:stretch>
          </p:blipFill>
          <p:spPr bwMode="auto">
            <a:xfrm>
              <a:off x="1403648" y="3356992"/>
              <a:ext cx="720080" cy="720080"/>
            </a:xfrm>
            <a:prstGeom prst="rect">
              <a:avLst/>
            </a:prstGeom>
            <a:noFill/>
          </p:spPr>
        </p:pic>
        <p:pic>
          <p:nvPicPr>
            <p:cNvPr id="65" name="Picture 3" descr="C:\Users\Žaneta\AppData\Local\Microsoft\Windows\Temporary Internet Files\Content.IE5\8C1U31J9\MC900336244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2267744" y="3501008"/>
              <a:ext cx="801795" cy="504056"/>
            </a:xfrm>
            <a:prstGeom prst="rect">
              <a:avLst/>
            </a:prstGeom>
            <a:noFill/>
          </p:spPr>
        </p:pic>
      </p:grpSp>
      <p:grpSp>
        <p:nvGrpSpPr>
          <p:cNvPr id="69" name="Skupina 68"/>
          <p:cNvGrpSpPr/>
          <p:nvPr/>
        </p:nvGrpSpPr>
        <p:grpSpPr>
          <a:xfrm>
            <a:off x="4211960" y="1844824"/>
            <a:ext cx="1728192" cy="792088"/>
            <a:chOff x="8028384" y="2132856"/>
            <a:chExt cx="1728192" cy="792088"/>
          </a:xfrm>
        </p:grpSpPr>
        <p:grpSp>
          <p:nvGrpSpPr>
            <p:cNvPr id="52" name="Skupina 51"/>
            <p:cNvGrpSpPr/>
            <p:nvPr/>
          </p:nvGrpSpPr>
          <p:grpSpPr>
            <a:xfrm>
              <a:off x="8028384" y="2204864"/>
              <a:ext cx="1728192" cy="720080"/>
              <a:chOff x="3851920" y="2636912"/>
              <a:chExt cx="1872208" cy="792088"/>
            </a:xfrm>
          </p:grpSpPr>
          <p:sp>
            <p:nvSpPr>
              <p:cNvPr id="53" name="Obdélník 52"/>
              <p:cNvSpPr/>
              <p:nvPr/>
            </p:nvSpPr>
            <p:spPr>
              <a:xfrm>
                <a:off x="4788024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4" name="Obdélník 53"/>
              <p:cNvSpPr/>
              <p:nvPr/>
            </p:nvSpPr>
            <p:spPr>
              <a:xfrm>
                <a:off x="3851920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pic>
          <p:nvPicPr>
            <p:cNvPr id="13" name="Picture 23" descr="C:\Users\Žaneta\AppData\Local\Microsoft\Windows\Temporary Internet Files\Content.IE5\8C1U31J9\MC900436897[1].pn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8892480" y="2132856"/>
              <a:ext cx="778396" cy="778396"/>
            </a:xfrm>
            <a:prstGeom prst="rect">
              <a:avLst/>
            </a:prstGeom>
            <a:noFill/>
          </p:spPr>
        </p:pic>
        <p:pic>
          <p:nvPicPr>
            <p:cNvPr id="67" name="Picture 3" descr="C:\Users\Žaneta\AppData\Local\Microsoft\Windows\Temporary Internet Files\Content.IE5\8C1U31J9\MC900336244[1].wmf"/>
            <p:cNvPicPr>
              <a:picLocks noChangeAspect="1" noChangeArrowheads="1"/>
            </p:cNvPicPr>
            <p:nvPr/>
          </p:nvPicPr>
          <p:blipFill>
            <a:blip r:embed="rId8" cstate="print"/>
            <a:srcRect/>
            <a:stretch>
              <a:fillRect/>
            </a:stretch>
          </p:blipFill>
          <p:spPr bwMode="auto">
            <a:xfrm>
              <a:off x="8100392" y="2348880"/>
              <a:ext cx="801795" cy="504056"/>
            </a:xfrm>
            <a:prstGeom prst="rect">
              <a:avLst/>
            </a:prstGeom>
            <a:noFill/>
          </p:spPr>
        </p:pic>
      </p:grpSp>
      <p:grpSp>
        <p:nvGrpSpPr>
          <p:cNvPr id="73" name="Skupina 72"/>
          <p:cNvGrpSpPr/>
          <p:nvPr/>
        </p:nvGrpSpPr>
        <p:grpSpPr>
          <a:xfrm>
            <a:off x="251520" y="3140968"/>
            <a:ext cx="1728192" cy="792088"/>
            <a:chOff x="8279904" y="692696"/>
            <a:chExt cx="1728192" cy="792088"/>
          </a:xfrm>
        </p:grpSpPr>
        <p:grpSp>
          <p:nvGrpSpPr>
            <p:cNvPr id="21" name="Skupina 20"/>
            <p:cNvGrpSpPr/>
            <p:nvPr/>
          </p:nvGrpSpPr>
          <p:grpSpPr>
            <a:xfrm>
              <a:off x="8279904" y="764704"/>
              <a:ext cx="1728192" cy="720080"/>
              <a:chOff x="3851920" y="2636912"/>
              <a:chExt cx="1872208" cy="792088"/>
            </a:xfrm>
          </p:grpSpPr>
          <p:sp>
            <p:nvSpPr>
              <p:cNvPr id="19" name="Obdélník 18"/>
              <p:cNvSpPr/>
              <p:nvPr/>
            </p:nvSpPr>
            <p:spPr>
              <a:xfrm>
                <a:off x="4788024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0" name="Obdélník 19"/>
              <p:cNvSpPr/>
              <p:nvPr/>
            </p:nvSpPr>
            <p:spPr>
              <a:xfrm>
                <a:off x="3851920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pic>
          <p:nvPicPr>
            <p:cNvPr id="14" name="Picture 24" descr="C:\Users\Žaneta\AppData\Local\Microsoft\Windows\Temporary Internet Files\Content.IE5\WVLJIGZ4\MC900436913[1].png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9324528" y="764704"/>
              <a:ext cx="648072" cy="648072"/>
            </a:xfrm>
            <a:prstGeom prst="rect">
              <a:avLst/>
            </a:prstGeom>
            <a:noFill/>
          </p:spPr>
        </p:pic>
        <p:pic>
          <p:nvPicPr>
            <p:cNvPr id="68" name="Picture 23" descr="C:\Users\Žaneta\AppData\Local\Microsoft\Windows\Temporary Internet Files\Content.IE5\8C1U31J9\MC900436897[1].png"/>
            <p:cNvPicPr>
              <a:picLocks noChangeAspect="1" noChangeArrowheads="1"/>
            </p:cNvPicPr>
            <p:nvPr/>
          </p:nvPicPr>
          <p:blipFill>
            <a:blip r:embed="rId9" cstate="print"/>
            <a:srcRect/>
            <a:stretch>
              <a:fillRect/>
            </a:stretch>
          </p:blipFill>
          <p:spPr bwMode="auto">
            <a:xfrm>
              <a:off x="8365604" y="692696"/>
              <a:ext cx="778396" cy="778396"/>
            </a:xfrm>
            <a:prstGeom prst="rect">
              <a:avLst/>
            </a:prstGeom>
            <a:noFill/>
          </p:spPr>
        </p:pic>
      </p:grpSp>
      <p:grpSp>
        <p:nvGrpSpPr>
          <p:cNvPr id="74" name="Skupina 73"/>
          <p:cNvGrpSpPr/>
          <p:nvPr/>
        </p:nvGrpSpPr>
        <p:grpSpPr>
          <a:xfrm>
            <a:off x="7020272" y="3140968"/>
            <a:ext cx="1728192" cy="720080"/>
            <a:chOff x="6372200" y="476672"/>
            <a:chExt cx="1728192" cy="720080"/>
          </a:xfrm>
        </p:grpSpPr>
        <p:grpSp>
          <p:nvGrpSpPr>
            <p:cNvPr id="25" name="Skupina 24"/>
            <p:cNvGrpSpPr/>
            <p:nvPr/>
          </p:nvGrpSpPr>
          <p:grpSpPr>
            <a:xfrm>
              <a:off x="6372200" y="476672"/>
              <a:ext cx="1728192" cy="720080"/>
              <a:chOff x="3851920" y="2636912"/>
              <a:chExt cx="1872208" cy="792088"/>
            </a:xfrm>
          </p:grpSpPr>
          <p:sp>
            <p:nvSpPr>
              <p:cNvPr id="26" name="Obdélník 25"/>
              <p:cNvSpPr/>
              <p:nvPr/>
            </p:nvSpPr>
            <p:spPr>
              <a:xfrm>
                <a:off x="4788024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27" name="Obdélník 26"/>
              <p:cNvSpPr/>
              <p:nvPr/>
            </p:nvSpPr>
            <p:spPr>
              <a:xfrm>
                <a:off x="3851920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pic>
          <p:nvPicPr>
            <p:cNvPr id="9" name="Picture 25" descr="C:\Users\Žaneta\AppData\Local\Microsoft\Windows\Temporary Internet Files\Content.IE5\BM79BGQE\MC900436914[1].png"/>
            <p:cNvPicPr>
              <a:picLocks noChangeAspect="1" noChangeArrowheads="1"/>
            </p:cNvPicPr>
            <p:nvPr/>
          </p:nvPicPr>
          <p:blipFill>
            <a:blip r:embed="rId11" cstate="print"/>
            <a:srcRect/>
            <a:stretch>
              <a:fillRect/>
            </a:stretch>
          </p:blipFill>
          <p:spPr bwMode="auto">
            <a:xfrm>
              <a:off x="7308304" y="548680"/>
              <a:ext cx="634380" cy="634380"/>
            </a:xfrm>
            <a:prstGeom prst="rect">
              <a:avLst/>
            </a:prstGeom>
            <a:noFill/>
          </p:spPr>
        </p:pic>
        <p:pic>
          <p:nvPicPr>
            <p:cNvPr id="71" name="Picture 24" descr="C:\Users\Žaneta\AppData\Local\Microsoft\Windows\Temporary Internet Files\Content.IE5\WVLJIGZ4\MC900436913[1].png"/>
            <p:cNvPicPr>
              <a:picLocks noChangeAspect="1" noChangeArrowheads="1"/>
            </p:cNvPicPr>
            <p:nvPr/>
          </p:nvPicPr>
          <p:blipFill>
            <a:blip r:embed="rId10" cstate="print"/>
            <a:srcRect/>
            <a:stretch>
              <a:fillRect/>
            </a:stretch>
          </p:blipFill>
          <p:spPr bwMode="auto">
            <a:xfrm>
              <a:off x="6516216" y="476672"/>
              <a:ext cx="648072" cy="648072"/>
            </a:xfrm>
            <a:prstGeom prst="rect">
              <a:avLst/>
            </a:prstGeom>
            <a:noFill/>
          </p:spPr>
        </p:pic>
      </p:grpSp>
      <p:grpSp>
        <p:nvGrpSpPr>
          <p:cNvPr id="79" name="Skupina 78"/>
          <p:cNvGrpSpPr/>
          <p:nvPr/>
        </p:nvGrpSpPr>
        <p:grpSpPr>
          <a:xfrm>
            <a:off x="4355976" y="3284984"/>
            <a:ext cx="1728192" cy="720080"/>
            <a:chOff x="-1188640" y="4941168"/>
            <a:chExt cx="1728192" cy="720080"/>
          </a:xfrm>
        </p:grpSpPr>
        <p:grpSp>
          <p:nvGrpSpPr>
            <p:cNvPr id="28" name="Skupina 27"/>
            <p:cNvGrpSpPr/>
            <p:nvPr/>
          </p:nvGrpSpPr>
          <p:grpSpPr>
            <a:xfrm>
              <a:off x="-1188640" y="4941168"/>
              <a:ext cx="1728192" cy="720080"/>
              <a:chOff x="3851920" y="2636912"/>
              <a:chExt cx="1872208" cy="792088"/>
            </a:xfrm>
          </p:grpSpPr>
          <p:sp>
            <p:nvSpPr>
              <p:cNvPr id="29" name="Obdélník 28"/>
              <p:cNvSpPr/>
              <p:nvPr/>
            </p:nvSpPr>
            <p:spPr>
              <a:xfrm>
                <a:off x="4788024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30" name="Obdélník 29"/>
              <p:cNvSpPr/>
              <p:nvPr/>
            </p:nvSpPr>
            <p:spPr>
              <a:xfrm>
                <a:off x="3851920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pic>
          <p:nvPicPr>
            <p:cNvPr id="17" name="Picture 21" descr="C:\Users\Žaneta\AppData\Local\Microsoft\Windows\Temporary Internet Files\Content.IE5\I2O07RQR\MC900436899[1].png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 flipH="1">
              <a:off x="-180528" y="5013176"/>
              <a:ext cx="611814" cy="579842"/>
            </a:xfrm>
            <a:prstGeom prst="rect">
              <a:avLst/>
            </a:prstGeom>
            <a:noFill/>
          </p:spPr>
        </p:pic>
        <p:pic>
          <p:nvPicPr>
            <p:cNvPr id="77" name="Picture 19" descr="C:\Users\Žaneta\AppData\Local\Microsoft\Windows\Temporary Internet Files\Content.IE5\8C1U31J9\MC900436901[1]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-1116632" y="4941168"/>
              <a:ext cx="720080" cy="720080"/>
            </a:xfrm>
            <a:prstGeom prst="rect">
              <a:avLst/>
            </a:prstGeom>
            <a:noFill/>
          </p:spPr>
        </p:pic>
      </p:grpSp>
      <p:grpSp>
        <p:nvGrpSpPr>
          <p:cNvPr id="84" name="Skupina 83"/>
          <p:cNvGrpSpPr/>
          <p:nvPr/>
        </p:nvGrpSpPr>
        <p:grpSpPr>
          <a:xfrm>
            <a:off x="6948264" y="1916832"/>
            <a:ext cx="1728192" cy="792088"/>
            <a:chOff x="3779912" y="3717032"/>
            <a:chExt cx="1728192" cy="792088"/>
          </a:xfrm>
        </p:grpSpPr>
        <p:grpSp>
          <p:nvGrpSpPr>
            <p:cNvPr id="55" name="Skupina 54"/>
            <p:cNvGrpSpPr/>
            <p:nvPr/>
          </p:nvGrpSpPr>
          <p:grpSpPr>
            <a:xfrm>
              <a:off x="3779912" y="3717032"/>
              <a:ext cx="1728192" cy="720080"/>
              <a:chOff x="3851920" y="2636912"/>
              <a:chExt cx="1872208" cy="792088"/>
            </a:xfrm>
          </p:grpSpPr>
          <p:sp>
            <p:nvSpPr>
              <p:cNvPr id="56" name="Obdélník 55"/>
              <p:cNvSpPr/>
              <p:nvPr/>
            </p:nvSpPr>
            <p:spPr>
              <a:xfrm>
                <a:off x="4788024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57" name="Obdélník 56"/>
              <p:cNvSpPr/>
              <p:nvPr/>
            </p:nvSpPr>
            <p:spPr>
              <a:xfrm>
                <a:off x="3851920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pic>
          <p:nvPicPr>
            <p:cNvPr id="78" name="Picture 21" descr="C:\Users\Žaneta\AppData\Local\Microsoft\Windows\Temporary Internet Files\Content.IE5\I2O07RQR\MC900436899[1].png"/>
            <p:cNvPicPr>
              <a:picLocks noChangeAspect="1" noChangeArrowheads="1"/>
            </p:cNvPicPr>
            <p:nvPr/>
          </p:nvPicPr>
          <p:blipFill>
            <a:blip r:embed="rId12" cstate="print"/>
            <a:srcRect/>
            <a:stretch>
              <a:fillRect/>
            </a:stretch>
          </p:blipFill>
          <p:spPr bwMode="auto">
            <a:xfrm flipH="1">
              <a:off x="3959424" y="3789040"/>
              <a:ext cx="611814" cy="579842"/>
            </a:xfrm>
            <a:prstGeom prst="rect">
              <a:avLst/>
            </a:prstGeom>
            <a:noFill/>
          </p:spPr>
        </p:pic>
        <p:pic>
          <p:nvPicPr>
            <p:cNvPr id="81" name="Picture 13" descr="C:\Users\Žaneta\AppData\Local\Microsoft\Windows\Temporary Internet Files\Content.IE5\BM79BGQE\MC900436902[1].png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 flipH="1" flipV="1">
              <a:off x="4679504" y="3717032"/>
              <a:ext cx="792088" cy="792088"/>
            </a:xfrm>
            <a:prstGeom prst="rect">
              <a:avLst/>
            </a:prstGeom>
            <a:noFill/>
          </p:spPr>
        </p:pic>
      </p:grpSp>
      <p:sp>
        <p:nvSpPr>
          <p:cNvPr id="85" name="TextovéPole 84"/>
          <p:cNvSpPr txBox="1"/>
          <p:nvPr/>
        </p:nvSpPr>
        <p:spPr>
          <a:xfrm>
            <a:off x="0" y="836712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Přesuň díly domina správně do řady a urči ovoce, které je v rámečku na konci řádku: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Obdélník 86"/>
          <p:cNvSpPr/>
          <p:nvPr/>
        </p:nvSpPr>
        <p:spPr>
          <a:xfrm>
            <a:off x="395536" y="4437112"/>
            <a:ext cx="64807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1.</a:t>
            </a:r>
          </a:p>
          <a:p>
            <a:pPr lvl="0"/>
            <a:endParaRPr lang="cs-CZ" sz="2800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2.</a:t>
            </a:r>
          </a:p>
          <a:p>
            <a:pPr lvl="0"/>
            <a:endParaRPr lang="cs-CZ" sz="2800" b="1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800" b="1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3.</a:t>
            </a:r>
            <a:endParaRPr lang="cs-CZ" sz="2800" b="1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00" name="Přímá spojovací čára 99"/>
          <p:cNvCxnSpPr/>
          <p:nvPr/>
        </p:nvCxnSpPr>
        <p:spPr>
          <a:xfrm>
            <a:off x="0" y="4077072"/>
            <a:ext cx="914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5" name="Skupina 104"/>
          <p:cNvGrpSpPr/>
          <p:nvPr/>
        </p:nvGrpSpPr>
        <p:grpSpPr>
          <a:xfrm>
            <a:off x="2267744" y="2060848"/>
            <a:ext cx="1728192" cy="720080"/>
            <a:chOff x="5796136" y="4797152"/>
            <a:chExt cx="1728192" cy="720080"/>
          </a:xfrm>
        </p:grpSpPr>
        <p:grpSp>
          <p:nvGrpSpPr>
            <p:cNvPr id="104" name="Skupina 103"/>
            <p:cNvGrpSpPr/>
            <p:nvPr/>
          </p:nvGrpSpPr>
          <p:grpSpPr>
            <a:xfrm>
              <a:off x="5796136" y="4797152"/>
              <a:ext cx="1728192" cy="720080"/>
              <a:chOff x="5940152" y="4725144"/>
              <a:chExt cx="1728192" cy="720080"/>
            </a:xfrm>
          </p:grpSpPr>
          <p:grpSp>
            <p:nvGrpSpPr>
              <p:cNvPr id="49" name="Skupina 48"/>
              <p:cNvGrpSpPr/>
              <p:nvPr/>
            </p:nvGrpSpPr>
            <p:grpSpPr>
              <a:xfrm>
                <a:off x="5940152" y="4725144"/>
                <a:ext cx="1728192" cy="720080"/>
                <a:chOff x="3851920" y="2636912"/>
                <a:chExt cx="1872208" cy="792088"/>
              </a:xfrm>
            </p:grpSpPr>
            <p:sp>
              <p:nvSpPr>
                <p:cNvPr id="50" name="Obdélník 49"/>
                <p:cNvSpPr/>
                <p:nvPr/>
              </p:nvSpPr>
              <p:spPr>
                <a:xfrm>
                  <a:off x="4788024" y="2636912"/>
                  <a:ext cx="936104" cy="792088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  <p:sp>
              <p:nvSpPr>
                <p:cNvPr id="51" name="Obdélník 50"/>
                <p:cNvSpPr/>
                <p:nvPr/>
              </p:nvSpPr>
              <p:spPr>
                <a:xfrm>
                  <a:off x="3851920" y="2636912"/>
                  <a:ext cx="936104" cy="792088"/>
                </a:xfrm>
                <a:prstGeom prst="rect">
                  <a:avLst/>
                </a:prstGeom>
                <a:solidFill>
                  <a:schemeClr val="accent2">
                    <a:lumMod val="40000"/>
                    <a:lumOff val="60000"/>
                  </a:schemeClr>
                </a:solidFill>
                <a:ln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 dirty="0"/>
                </a:p>
              </p:txBody>
            </p:sp>
          </p:grpSp>
          <p:pic>
            <p:nvPicPr>
              <p:cNvPr id="61" name="Picture 8" descr="C:\Users\Žaneta\AppData\Local\Microsoft\Windows\Temporary Internet Files\Content.IE5\8C1U31J9\MC900441719[1].pn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/>
              <a:stretch>
                <a:fillRect/>
              </a:stretch>
            </p:blipFill>
            <p:spPr bwMode="auto">
              <a:xfrm>
                <a:off x="6156176" y="4797152"/>
                <a:ext cx="576064" cy="576064"/>
              </a:xfrm>
              <a:prstGeom prst="rect">
                <a:avLst/>
              </a:prstGeom>
              <a:noFill/>
            </p:spPr>
          </p:pic>
        </p:grpSp>
        <p:pic>
          <p:nvPicPr>
            <p:cNvPr id="102" name="Picture 12" descr="C:\Users\Žaneta\AppData\Local\Microsoft\Windows\Temporary Internet Files\Content.IE5\BM79BGQE\MC900436905[1].png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6732240" y="4797152"/>
              <a:ext cx="648072" cy="648072"/>
            </a:xfrm>
            <a:prstGeom prst="rect">
              <a:avLst/>
            </a:prstGeom>
            <a:noFill/>
          </p:spPr>
        </p:pic>
      </p:grpSp>
      <p:grpSp>
        <p:nvGrpSpPr>
          <p:cNvPr id="107" name="Skupina 106"/>
          <p:cNvGrpSpPr/>
          <p:nvPr/>
        </p:nvGrpSpPr>
        <p:grpSpPr>
          <a:xfrm>
            <a:off x="251520" y="1916832"/>
            <a:ext cx="1728192" cy="720080"/>
            <a:chOff x="8172400" y="2420888"/>
            <a:chExt cx="1728192" cy="720080"/>
          </a:xfrm>
        </p:grpSpPr>
        <p:grpSp>
          <p:nvGrpSpPr>
            <p:cNvPr id="108" name="Skupina 107"/>
            <p:cNvGrpSpPr/>
            <p:nvPr/>
          </p:nvGrpSpPr>
          <p:grpSpPr>
            <a:xfrm>
              <a:off x="8172400" y="2420888"/>
              <a:ext cx="1728192" cy="720080"/>
              <a:chOff x="3851920" y="2636912"/>
              <a:chExt cx="1872208" cy="792088"/>
            </a:xfrm>
          </p:grpSpPr>
          <p:sp>
            <p:nvSpPr>
              <p:cNvPr id="111" name="Obdélník 110"/>
              <p:cNvSpPr/>
              <p:nvPr/>
            </p:nvSpPr>
            <p:spPr>
              <a:xfrm>
                <a:off x="4788024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12" name="Obdélník 111"/>
              <p:cNvSpPr/>
              <p:nvPr/>
            </p:nvSpPr>
            <p:spPr>
              <a:xfrm>
                <a:off x="3851920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pic>
          <p:nvPicPr>
            <p:cNvPr id="109" name="Picture 3" descr="C:\Users\Žaneta\AppData\Local\Microsoft\Windows\Temporary Internet Files\Content.IE5\BM79BGQE\MC900436906[1].png"/>
            <p:cNvPicPr>
              <a:picLocks noChangeAspect="1" noChangeArrowheads="1"/>
            </p:cNvPicPr>
            <p:nvPr/>
          </p:nvPicPr>
          <p:blipFill>
            <a:blip r:embed="rId15" cstate="print"/>
            <a:srcRect/>
            <a:stretch>
              <a:fillRect/>
            </a:stretch>
          </p:blipFill>
          <p:spPr bwMode="auto">
            <a:xfrm>
              <a:off x="9144000" y="2420888"/>
              <a:ext cx="720080" cy="720080"/>
            </a:xfrm>
            <a:prstGeom prst="rect">
              <a:avLst/>
            </a:prstGeom>
            <a:noFill/>
          </p:spPr>
        </p:pic>
        <p:pic>
          <p:nvPicPr>
            <p:cNvPr id="110" name="Picture 12" descr="C:\Users\Žaneta\AppData\Local\Microsoft\Windows\Temporary Internet Files\Content.IE5\BM79BGQE\MC900436905[1].png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8244408" y="2420888"/>
              <a:ext cx="648072" cy="648072"/>
            </a:xfrm>
            <a:prstGeom prst="rect">
              <a:avLst/>
            </a:prstGeom>
            <a:noFill/>
          </p:spPr>
        </p:pic>
      </p:grpSp>
      <p:grpSp>
        <p:nvGrpSpPr>
          <p:cNvPr id="114" name="Skupina 113"/>
          <p:cNvGrpSpPr/>
          <p:nvPr/>
        </p:nvGrpSpPr>
        <p:grpSpPr>
          <a:xfrm>
            <a:off x="2411760" y="2924944"/>
            <a:ext cx="1728192" cy="792088"/>
            <a:chOff x="6876256" y="6065912"/>
            <a:chExt cx="1728192" cy="792088"/>
          </a:xfrm>
        </p:grpSpPr>
        <p:grpSp>
          <p:nvGrpSpPr>
            <p:cNvPr id="86" name="Skupina 54"/>
            <p:cNvGrpSpPr/>
            <p:nvPr/>
          </p:nvGrpSpPr>
          <p:grpSpPr>
            <a:xfrm>
              <a:off x="6876256" y="6065912"/>
              <a:ext cx="1728192" cy="720080"/>
              <a:chOff x="3851920" y="2636912"/>
              <a:chExt cx="1872208" cy="792088"/>
            </a:xfrm>
          </p:grpSpPr>
          <p:sp>
            <p:nvSpPr>
              <p:cNvPr id="99" name="Obdélník 98"/>
              <p:cNvSpPr/>
              <p:nvPr/>
            </p:nvSpPr>
            <p:spPr>
              <a:xfrm>
                <a:off x="4788024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  <p:sp>
            <p:nvSpPr>
              <p:cNvPr id="101" name="Obdélník 100"/>
              <p:cNvSpPr/>
              <p:nvPr/>
            </p:nvSpPr>
            <p:spPr>
              <a:xfrm>
                <a:off x="3851920" y="2636912"/>
                <a:ext cx="936104" cy="792088"/>
              </a:xfrm>
              <a:prstGeom prst="rect">
                <a:avLst/>
              </a:prstGeom>
              <a:solidFill>
                <a:schemeClr val="accent2">
                  <a:lumMod val="40000"/>
                  <a:lumOff val="60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dirty="0"/>
              </a:p>
            </p:txBody>
          </p:sp>
        </p:grpSp>
        <p:pic>
          <p:nvPicPr>
            <p:cNvPr id="97" name="Picture 13" descr="C:\Users\Žaneta\AppData\Local\Microsoft\Windows\Temporary Internet Files\Content.IE5\BM79BGQE\MC900436902[1].png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 flipH="1" flipV="1">
              <a:off x="6948264" y="6065912"/>
              <a:ext cx="792088" cy="792088"/>
            </a:xfrm>
            <a:prstGeom prst="rect">
              <a:avLst/>
            </a:prstGeom>
            <a:noFill/>
          </p:spPr>
        </p:pic>
        <p:pic>
          <p:nvPicPr>
            <p:cNvPr id="2" name="Picture 3" descr="C:\Users\Správce\AppData\Local\Microsoft\Windows\Temporary Internet Files\Content.IE5\0LHJY7GV\MC900331288[1].wmf"/>
            <p:cNvPicPr>
              <a:picLocks noChangeAspect="1" noChangeArrowheads="1"/>
            </p:cNvPicPr>
            <p:nvPr/>
          </p:nvPicPr>
          <p:blipFill>
            <a:blip r:embed="rId16" cstate="print"/>
            <a:srcRect/>
            <a:stretch>
              <a:fillRect/>
            </a:stretch>
          </p:blipFill>
          <p:spPr bwMode="auto">
            <a:xfrm>
              <a:off x="7812360" y="6165304"/>
              <a:ext cx="716955" cy="505384"/>
            </a:xfrm>
            <a:prstGeom prst="rect">
              <a:avLst/>
            </a:prstGeom>
            <a:noFill/>
          </p:spPr>
        </p:pic>
      </p:grp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Žaneta\AppData\Local\Microsoft\Windows\Temporary Internet Files\Content.IE5\BM79BGQE\MC90044170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3645024"/>
            <a:ext cx="1224136" cy="1224136"/>
          </a:xfrm>
          <a:prstGeom prst="rect">
            <a:avLst/>
          </a:prstGeom>
          <a:noFill/>
        </p:spPr>
      </p:pic>
      <p:pic>
        <p:nvPicPr>
          <p:cNvPr id="3" name="Picture 3" descr="C:\Users\Žaneta\AppData\Local\Microsoft\Windows\Temporary Internet Files\Content.IE5\BM79BGQE\MC90043690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2204864"/>
            <a:ext cx="1152128" cy="1152128"/>
          </a:xfrm>
          <a:prstGeom prst="rect">
            <a:avLst/>
          </a:prstGeom>
          <a:noFill/>
        </p:spPr>
      </p:pic>
      <p:pic>
        <p:nvPicPr>
          <p:cNvPr id="4" name="Picture 5" descr="C:\Users\Žaneta\AppData\Local\Microsoft\Windows\Temporary Internet Files\Content.IE5\WVLJIGZ4\MC900436910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804248" y="3789040"/>
            <a:ext cx="1296144" cy="1296144"/>
          </a:xfrm>
          <a:prstGeom prst="rect">
            <a:avLst/>
          </a:prstGeom>
          <a:noFill/>
        </p:spPr>
      </p:pic>
      <p:pic>
        <p:nvPicPr>
          <p:cNvPr id="5" name="Picture 8" descr="C:\Users\Žaneta\AppData\Local\Microsoft\Windows\Temporary Internet Files\Content.IE5\8C1U31J9\MC90044171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339752" y="2204864"/>
            <a:ext cx="1080120" cy="1080120"/>
          </a:xfrm>
          <a:prstGeom prst="rect">
            <a:avLst/>
          </a:prstGeom>
          <a:noFill/>
        </p:spPr>
      </p:pic>
      <p:pic>
        <p:nvPicPr>
          <p:cNvPr id="6" name="Picture 12" descr="C:\Users\Žaneta\AppData\Local\Microsoft\Windows\Temporary Internet Files\Content.IE5\BM79BGQE\MC900436905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99592" y="3861048"/>
            <a:ext cx="1008112" cy="1008112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5148064" y="5229200"/>
            <a:ext cx="14334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jabloň</a:t>
            </a:r>
            <a:endParaRPr lang="cs-CZ" sz="36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83768" y="5229200"/>
            <a:ext cx="15696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hrušeň</a:t>
            </a:r>
            <a:endParaRPr lang="cs-CZ" sz="3600" dirty="0"/>
          </a:p>
        </p:txBody>
      </p:sp>
      <p:sp>
        <p:nvSpPr>
          <p:cNvPr id="16" name="TextovéPole 15"/>
          <p:cNvSpPr txBox="1"/>
          <p:nvPr/>
        </p:nvSpPr>
        <p:spPr>
          <a:xfrm flipH="1">
            <a:off x="1619672" y="5805264"/>
            <a:ext cx="14632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třešeň</a:t>
            </a:r>
            <a:endParaRPr lang="cs-CZ" sz="36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707904" y="5877272"/>
            <a:ext cx="2026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broskvoň</a:t>
            </a:r>
            <a:endParaRPr lang="cs-CZ" sz="36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444208" y="5805264"/>
            <a:ext cx="16240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švestka</a:t>
            </a:r>
            <a:endParaRPr lang="cs-CZ" sz="36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0" y="836712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Spoj obrázek ovoce s příslušným názvem stromu,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ze kterého ovoce pochází: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5"/>
          <p:cNvSpPr txBox="1"/>
          <p:nvPr/>
        </p:nvSpPr>
        <p:spPr>
          <a:xfrm>
            <a:off x="1403648" y="0"/>
            <a:ext cx="64171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plnění úkolů na této stránce je nutné vypnout funkci prezentace.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979712" y="2060848"/>
          <a:ext cx="6095997" cy="347215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77333"/>
                <a:gridCol w="677333"/>
                <a:gridCol w="677333"/>
                <a:gridCol w="677333"/>
                <a:gridCol w="698708"/>
                <a:gridCol w="655958"/>
                <a:gridCol w="677333"/>
                <a:gridCol w="677333"/>
                <a:gridCol w="677333"/>
              </a:tblGrid>
              <a:tr h="5786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86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86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86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86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57869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3" name="Picture 18" descr="C:\Users\Žaneta\AppData\Local\Microsoft\Windows\Temporary Internet Files\Content.IE5\WVLJIGZ4\MC900436900[2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27512" y="1932608"/>
            <a:ext cx="720080" cy="720080"/>
          </a:xfrm>
          <a:prstGeom prst="rect">
            <a:avLst/>
          </a:prstGeom>
          <a:noFill/>
        </p:spPr>
      </p:pic>
      <p:pic>
        <p:nvPicPr>
          <p:cNvPr id="4" name="Picture 2" descr="C:\Users\Žaneta\AppData\Local\Microsoft\Windows\Temporary Internet Files\Content.IE5\I2O07RQR\MC9002461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79440" y="3804816"/>
            <a:ext cx="648072" cy="628743"/>
          </a:xfrm>
          <a:prstGeom prst="rect">
            <a:avLst/>
          </a:prstGeom>
          <a:noFill/>
        </p:spPr>
      </p:pic>
      <p:pic>
        <p:nvPicPr>
          <p:cNvPr id="5" name="Picture 3" descr="C:\Users\Žaneta\AppData\Local\Microsoft\Windows\Temporary Internet Files\Content.IE5\BM79BGQE\MC900436906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931368" y="4308872"/>
            <a:ext cx="792088" cy="648072"/>
          </a:xfrm>
          <a:prstGeom prst="rect">
            <a:avLst/>
          </a:prstGeom>
          <a:noFill/>
        </p:spPr>
      </p:pic>
      <p:pic>
        <p:nvPicPr>
          <p:cNvPr id="6" name="Picture 9" descr="C:\Users\Žaneta\AppData\Local\Microsoft\Windows\Temporary Internet Files\Content.IE5\8C1U31J9\MC900436909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39280" y="4668912"/>
            <a:ext cx="936104" cy="936104"/>
          </a:xfrm>
          <a:prstGeom prst="rect">
            <a:avLst/>
          </a:prstGeom>
          <a:noFill/>
        </p:spPr>
      </p:pic>
      <p:pic>
        <p:nvPicPr>
          <p:cNvPr id="7" name="Picture 5" descr="C:\Users\Žaneta\AppData\Local\Microsoft\Windows\Temporary Internet Files\Content.IE5\I2O07RQR\MC90021552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9360" y="2580680"/>
            <a:ext cx="648072" cy="576063"/>
          </a:xfrm>
          <a:prstGeom prst="rect">
            <a:avLst/>
          </a:prstGeom>
          <a:noFill/>
        </p:spPr>
      </p:pic>
      <p:pic>
        <p:nvPicPr>
          <p:cNvPr id="1026" name="Picture 2" descr="C:\Users\Správce\AppData\Local\Microsoft\Windows\Temporary Internet Files\Content.IE5\L448S2IH\MC900436903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923928" y="5882754"/>
            <a:ext cx="975246" cy="975246"/>
          </a:xfrm>
          <a:prstGeom prst="rect">
            <a:avLst/>
          </a:prstGeom>
          <a:noFill/>
        </p:spPr>
      </p:pic>
      <p:pic>
        <p:nvPicPr>
          <p:cNvPr id="1027" name="Picture 3" descr="C:\Users\Správce\AppData\Local\Microsoft\Windows\Temporary Internet Files\Content.IE5\L448S2IH\MC900434403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1920" y="5498505"/>
            <a:ext cx="1080120" cy="1359495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0" y="836712"/>
            <a:ext cx="9144000" cy="877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100" dirty="0" smtClean="0">
                <a:latin typeface="Times New Roman" pitchFamily="18" charset="0"/>
                <a:cs typeface="Times New Roman" pitchFamily="18" charset="0"/>
              </a:rPr>
              <a:t>Vylušti křížovku:</a:t>
            </a:r>
          </a:p>
          <a:p>
            <a:pPr algn="ctr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Pod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smajlíkem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je schovaný obrázek tajenky.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" name="Picture 2" descr="C:\Users\Žaneta\AppData\Local\Microsoft\Windows\Temporary Internet Files\Content.IE5\BM79BGQE\MC900441708[1].pn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1211288" y="3012728"/>
            <a:ext cx="792088" cy="7920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0" y="980728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A teď si po namáhavé práci zasloužíme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něco sladkého a zdravého!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Správce\AppData\Local\Microsoft\Windows\Temporary Internet Files\Content.IE5\L2K5ZVVD\MC90043248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564904"/>
            <a:ext cx="4710717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957208"/>
            <a:ext cx="8229600" cy="81560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</a:t>
            </a:r>
            <a:r>
              <a:rPr lang="cs-CZ" sz="4000" b="1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Použité citace a obrázky</a:t>
            </a:r>
            <a:r>
              <a:rPr lang="cs-CZ" sz="40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Times New Roman" pitchFamily="18" charset="0"/>
                <a:cs typeface="Times New Roman" pitchFamily="18" charset="0"/>
              </a:rPr>
              <a:t>:</a:t>
            </a:r>
            <a:endParaRPr lang="cs-CZ" sz="4000" dirty="0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Černý rybíz – [cit. 2011-10-23]. </a:t>
            </a:r>
          </a:p>
          <a:p>
            <a:pPr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&lt;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http://upload.wikimedia.org/wikipedia/commons/a/a8/Schwarzejohannisbeere.jpg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 Angrešt – [cit. 2011-10-23].</a:t>
            </a:r>
          </a:p>
          <a:p>
            <a:pPr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http://upload.wikimedia.org/wikipedia/commons/1/1f/Stachelbeeren.jpg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Červený rybíz – [cit. 2011-10-23].</a:t>
            </a:r>
          </a:p>
          <a:p>
            <a:pPr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http://cs.wikipedia.org/wiki/Soubor:Ribes_alpinum_-_berries_%28aka%29.jpg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Vinná réva – [cit. 2011-10-23].</a:t>
            </a:r>
          </a:p>
          <a:p>
            <a:pPr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http://cs.wikipedia.org/wiki/Soubor:Wine_grapes04.jpg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Obr. Vinná réva – [cit. 2011-10-23].</a:t>
            </a:r>
          </a:p>
          <a:p>
            <a:pPr>
              <a:buNone/>
            </a:pP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&lt;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http://cs.wikipedia.org/wiki/Soubor:Wine_grapes04.jpg </a:t>
            </a:r>
            <a:r>
              <a:rPr lang="en-US" sz="1800" dirty="0" smtClean="0">
                <a:latin typeface="Times New Roman" pitchFamily="18" charset="0"/>
                <a:cs typeface="Times New Roman" pitchFamily="18" charset="0"/>
              </a:rPr>
              <a:t>&gt;.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Ostatní obrázky byly použity z Klipartu.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451</TotalTime>
  <Words>277</Words>
  <Application>Microsoft Office PowerPoint</Application>
  <PresentationFormat>Předvádění na obrazovce (4:3)</PresentationFormat>
  <Paragraphs>58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Tok</vt:lpstr>
      <vt:lpstr>Motiv sady Office</vt:lpstr>
      <vt:lpstr>VY_32_INOVACE_22_Ovoce</vt:lpstr>
      <vt:lpstr>Anotace</vt:lpstr>
      <vt:lpstr>Ovoce</vt:lpstr>
      <vt:lpstr>Naše ovoce</vt:lpstr>
      <vt:lpstr>DROBNÉ Ovoce </vt:lpstr>
      <vt:lpstr>Cizokrajné Ovoce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Použité citace a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Ovoce  a  zelenina</dc:title>
  <dc:creator>Žaneta</dc:creator>
  <cp:lastModifiedBy>pcbazar</cp:lastModifiedBy>
  <cp:revision>74</cp:revision>
  <dcterms:created xsi:type="dcterms:W3CDTF">2011-10-23T14:11:27Z</dcterms:created>
  <dcterms:modified xsi:type="dcterms:W3CDTF">2012-09-12T21:27:43Z</dcterms:modified>
</cp:coreProperties>
</file>