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7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5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34" autoAdjust="0"/>
    <p:restoredTop sz="94660"/>
  </p:normalViewPr>
  <p:slideViewPr>
    <p:cSldViewPr>
      <p:cViewPr varScale="1">
        <p:scale>
          <a:sx n="100" d="100"/>
          <a:sy n="100" d="100"/>
        </p:scale>
        <p:origin x="-2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VY_32_INOVACE_28_Lidské </a:t>
            </a:r>
            <a:r>
              <a:rPr lang="cs-CZ" sz="3600" dirty="0" smtClean="0">
                <a:latin typeface="Verdana" pitchFamily="34" charset="0"/>
              </a:rPr>
              <a:t>tělo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300119"/>
            <a:ext cx="864096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lidském těle (určen pro 1. a 2.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části lidského těla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částí lidského těla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části lidské hlavy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částí lidské hlavy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prsty ruky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prstů ruky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jednoduché </a:t>
            </a:r>
            <a:r>
              <a:rPr lang="cs-CZ" sz="2400" dirty="0" err="1" smtClean="0">
                <a:latin typeface="Verdana" pitchFamily="34" charset="0"/>
              </a:rPr>
              <a:t>osmisměrky</a:t>
            </a:r>
            <a:endParaRPr lang="cs-CZ" sz="2400" dirty="0" smtClean="0">
              <a:latin typeface="Verdana" pitchFamily="34" charset="0"/>
            </a:endParaRPr>
          </a:p>
          <a:p>
            <a:pPr algn="ctr">
              <a:buFontTx/>
              <a:buChar char="-"/>
            </a:pP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8071048" cy="2849488"/>
          </a:xfrm>
        </p:spPr>
        <p:txBody>
          <a:bodyPr>
            <a:normAutofit fontScale="90000"/>
          </a:bodyPr>
          <a:lstStyle/>
          <a:p>
            <a:r>
              <a:rPr lang="cs-CZ" sz="10000" smtClean="0">
                <a:latin typeface="Times New Roman" pitchFamily="18" charset="0"/>
                <a:cs typeface="Times New Roman" pitchFamily="18" charset="0"/>
              </a:rPr>
              <a:t>LIDSKÉ TĚLO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lu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1196752"/>
            <a:ext cx="3528392" cy="544727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092280" y="1340768"/>
            <a:ext cx="995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1988840"/>
            <a:ext cx="995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242088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horní končetina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2924944"/>
            <a:ext cx="995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486916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dolní končetina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427984" y="2132856"/>
            <a:ext cx="72008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868144" y="479715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779912" y="2780928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275856" y="17008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rameno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292494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loket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450912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koleno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ČÁSTI LIDSKÉHO TĚLA: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779912" y="1196752"/>
            <a:ext cx="3600400" cy="5447270"/>
            <a:chOff x="3779912" y="1196752"/>
            <a:chExt cx="3600400" cy="5447270"/>
          </a:xfrm>
        </p:grpSpPr>
        <p:pic>
          <p:nvPicPr>
            <p:cNvPr id="2" name="Obrázek 1" descr="kluk1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51920" y="1196752"/>
              <a:ext cx="3528392" cy="5447270"/>
            </a:xfrm>
            <a:prstGeom prst="rect">
              <a:avLst/>
            </a:prstGeom>
          </p:spPr>
        </p:pic>
        <p:cxnSp>
          <p:nvCxnSpPr>
            <p:cNvPr id="8" name="Přímá spojovací čára 7"/>
            <p:cNvCxnSpPr/>
            <p:nvPr/>
          </p:nvCxnSpPr>
          <p:spPr>
            <a:xfrm>
              <a:off x="4427984" y="2132856"/>
              <a:ext cx="720080" cy="4320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5868144" y="4797152"/>
              <a:ext cx="14401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3779912" y="2780928"/>
              <a:ext cx="12241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ovéPole 2"/>
          <p:cNvSpPr txBox="1"/>
          <p:nvPr/>
        </p:nvSpPr>
        <p:spPr>
          <a:xfrm>
            <a:off x="467544" y="1700808"/>
            <a:ext cx="995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869160"/>
            <a:ext cx="995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2210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horní končetina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996952"/>
            <a:ext cx="995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trup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44522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dolní končetina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34888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rameno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6450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loket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602128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koleno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názvy částí lidského těla na správné místo: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l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412776"/>
            <a:ext cx="2683018" cy="38884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68144" y="2276872"/>
            <a:ext cx="899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čelo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2924944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oko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3861048"/>
            <a:ext cx="846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ústa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4293096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brada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3573016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nos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996952"/>
            <a:ext cx="982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ucho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5292080" y="1628800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012160" y="1340768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3429000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tvář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LIDSKÁ HLAVA: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l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412776"/>
            <a:ext cx="2683018" cy="38884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2924944"/>
            <a:ext cx="899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čelo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204864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oko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149080"/>
            <a:ext cx="846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ústa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72514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brada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877272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nos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628800"/>
            <a:ext cx="982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ucho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292080" y="1628800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5536" y="5301208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501008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tvář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názvy částí lidské hlavy na správné místo: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564904"/>
            <a:ext cx="3815065" cy="3110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PRSTY LIDSKÉ RUKY: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2276872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palec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3212976"/>
            <a:ext cx="1872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prsteníček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4077072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malíček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2348880"/>
            <a:ext cx="2419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prostředníček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1916832"/>
            <a:ext cx="2124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ukazováček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915816" y="2780928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148064" y="2420888"/>
            <a:ext cx="161986" cy="351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6228184" y="2780928"/>
            <a:ext cx="5040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6372200" y="3717032"/>
            <a:ext cx="57606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6228184" y="4437112"/>
            <a:ext cx="50405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názvy prstů lidské ruky na správné místo: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564904"/>
            <a:ext cx="3815065" cy="3110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2924944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palec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581128"/>
            <a:ext cx="1872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prsteníček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373216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malíček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717032"/>
            <a:ext cx="2419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prostředníček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2132856"/>
            <a:ext cx="2124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ukazováček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915816" y="2780928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148064" y="2420888"/>
            <a:ext cx="161986" cy="3513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6228184" y="2780928"/>
            <a:ext cx="5040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6372200" y="3717032"/>
            <a:ext cx="50405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6228184" y="4437112"/>
            <a:ext cx="50405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5"/>
          <p:cNvSpPr txBox="1"/>
          <p:nvPr/>
        </p:nvSpPr>
        <p:spPr>
          <a:xfrm>
            <a:off x="1475656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5301208"/>
            <a:ext cx="1979712" cy="15567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979712" y="1844824"/>
          <a:ext cx="5171480" cy="45725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  <a:gridCol w="517148"/>
              </a:tblGrid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44104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4590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69269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Vyhledej v tabulce daná slova a vyškrtej je, </a:t>
            </a:r>
          </a:p>
          <a:p>
            <a:pPr algn="ctr"/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ze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zbylých písmen sestav tajenku: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636912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BRADA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1628800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TRUP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68344" y="2060848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RAMENO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8304" y="60212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PRSTENÍČEK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24328" y="2492896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5445224"/>
            <a:ext cx="89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PALEC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2924944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LOKET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4653136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56331" y="4869160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UKAZOVÁČEK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3356992"/>
            <a:ext cx="933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40352" y="386104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KOLENO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149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4725144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UCHO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77281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5576" y="306896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" y="5589240"/>
            <a:ext cx="1979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TAJENKA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.  .  .  .  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213285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364502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TVÁŘ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4293096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KONČETINY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Zakroužkujte vždy písmenko u správné odpovědi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vyplňte okénka tajenky: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48965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Koleno máme na hlavě.</a:t>
            </a:r>
          </a:p>
          <a:p>
            <a:r>
              <a:rPr lang="cs-CZ" sz="2400" dirty="0" smtClean="0"/>
              <a:t>Loket je na horní končetině.</a:t>
            </a:r>
          </a:p>
          <a:p>
            <a:r>
              <a:rPr lang="cs-CZ" sz="2400" dirty="0" smtClean="0"/>
              <a:t>Dlaň máme uprostřed obličeje.</a:t>
            </a:r>
          </a:p>
          <a:p>
            <a:r>
              <a:rPr lang="cs-CZ" sz="2400" dirty="0" smtClean="0"/>
              <a:t>Krk spojuje hlavu s trupem.</a:t>
            </a:r>
          </a:p>
          <a:p>
            <a:r>
              <a:rPr lang="cs-CZ" sz="2400" dirty="0" smtClean="0"/>
              <a:t>Rameno je umístěno  pod kolenem.</a:t>
            </a:r>
          </a:p>
          <a:p>
            <a:r>
              <a:rPr lang="cs-CZ" sz="2400" dirty="0" smtClean="0"/>
              <a:t>Malíček je nejmenší prst na ruce.</a:t>
            </a:r>
          </a:p>
          <a:p>
            <a:r>
              <a:rPr lang="cs-CZ" sz="2400" dirty="0" smtClean="0"/>
              <a:t>Čelo tvoří dolní část obličeje.</a:t>
            </a:r>
          </a:p>
          <a:p>
            <a:r>
              <a:rPr lang="cs-CZ" sz="2400" dirty="0" smtClean="0"/>
              <a:t>Patu máme na dolní končetině.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3" y="5517232"/>
          <a:ext cx="6168006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5334"/>
                <a:gridCol w="685334"/>
                <a:gridCol w="685334"/>
                <a:gridCol w="685334"/>
                <a:gridCol w="685334"/>
                <a:gridCol w="685334"/>
                <a:gridCol w="685334"/>
                <a:gridCol w="685334"/>
                <a:gridCol w="685334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452320" y="1916832"/>
            <a:ext cx="11095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NE</a:t>
            </a:r>
          </a:p>
          <a:p>
            <a:pPr algn="ctr"/>
            <a:r>
              <a:rPr lang="cs-CZ" sz="2400" dirty="0" smtClean="0"/>
              <a:t>N</a:t>
            </a:r>
          </a:p>
          <a:p>
            <a:pPr algn="ctr"/>
            <a:r>
              <a:rPr lang="cs-CZ" sz="2400" dirty="0" smtClean="0"/>
              <a:t>I</a:t>
            </a:r>
          </a:p>
          <a:p>
            <a:pPr algn="ctr"/>
            <a:r>
              <a:rPr lang="cs-CZ" sz="2400" dirty="0" smtClean="0"/>
              <a:t>Š</a:t>
            </a:r>
          </a:p>
          <a:p>
            <a:pPr algn="ctr"/>
            <a:r>
              <a:rPr lang="cs-CZ" sz="2400" dirty="0" smtClean="0"/>
              <a:t>Y</a:t>
            </a:r>
          </a:p>
          <a:p>
            <a:pPr algn="ctr"/>
            <a:r>
              <a:rPr lang="cs-CZ" sz="2400" dirty="0" smtClean="0"/>
              <a:t>T</a:t>
            </a:r>
          </a:p>
          <a:p>
            <a:pPr algn="ctr"/>
            <a:r>
              <a:rPr lang="cs-CZ" sz="2400" dirty="0" smtClean="0"/>
              <a:t>U</a:t>
            </a:r>
          </a:p>
          <a:p>
            <a:pPr algn="ctr"/>
            <a:r>
              <a:rPr lang="cs-CZ" sz="2400" dirty="0" smtClean="0"/>
              <a:t>L</a:t>
            </a:r>
          </a:p>
          <a:p>
            <a:pPr algn="ctr"/>
            <a:r>
              <a:rPr lang="cs-CZ" sz="2400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1916832"/>
            <a:ext cx="11095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ANO</a:t>
            </a:r>
          </a:p>
          <a:p>
            <a:pPr algn="ctr"/>
            <a:r>
              <a:rPr lang="cs-CZ" sz="2400" dirty="0" smtClean="0"/>
              <a:t>M</a:t>
            </a:r>
          </a:p>
          <a:p>
            <a:pPr algn="ctr"/>
            <a:r>
              <a:rPr lang="cs-CZ" sz="2400" dirty="0" smtClean="0"/>
              <a:t>A</a:t>
            </a:r>
          </a:p>
          <a:p>
            <a:pPr algn="ctr"/>
            <a:r>
              <a:rPr lang="cs-CZ" sz="2400" dirty="0" smtClean="0"/>
              <a:t>P</a:t>
            </a:r>
          </a:p>
          <a:p>
            <a:pPr algn="ctr"/>
            <a:r>
              <a:rPr lang="cs-CZ" sz="2400" dirty="0" smtClean="0"/>
              <a:t>E</a:t>
            </a:r>
          </a:p>
          <a:p>
            <a:pPr algn="ctr"/>
            <a:r>
              <a:rPr lang="cs-CZ" sz="2400" dirty="0" smtClean="0"/>
              <a:t>K</a:t>
            </a:r>
          </a:p>
          <a:p>
            <a:pPr algn="ctr"/>
            <a:r>
              <a:rPr lang="cs-CZ" sz="2400" dirty="0" smtClean="0"/>
              <a:t>Ě</a:t>
            </a:r>
          </a:p>
          <a:p>
            <a:pPr algn="ctr"/>
            <a:r>
              <a:rPr lang="cs-CZ" sz="2400" dirty="0" smtClean="0"/>
              <a:t>B</a:t>
            </a:r>
          </a:p>
          <a:p>
            <a:pPr algn="ctr"/>
            <a:r>
              <a:rPr lang="cs-CZ" sz="2400" dirty="0" smtClean="0"/>
              <a:t>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273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se můžeme všichni pochválit a zatleskat si!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8" descr="C:\Users\Žaneta\AppData\Local\Microsoft\Windows\Temporary Internet Files\Content.IE5\8C1U31J9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276872"/>
            <a:ext cx="3940084" cy="3294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988840"/>
            <a:ext cx="84249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Kluk – [cit. 2012-01-15].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http://ojarovi.blogspot.com/2010/09/clovek-lidske-telo-piktogramy-ukoly.html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Hlava – [cit. 2012-01-15].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http://www.ucebnipomucky.eu/?co=index_anglictina2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Ruka – [cit. 2012-01-15].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stastnezeny.cz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/index.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asp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?menu=780&amp;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record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=21498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156</TotalTime>
  <Words>462</Words>
  <Application>Microsoft Office PowerPoint</Application>
  <PresentationFormat>Předvádění na obrazovce (4:3)</PresentationFormat>
  <Paragraphs>225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Default Theme</vt:lpstr>
      <vt:lpstr>Motiv sady Office</vt:lpstr>
      <vt:lpstr>VY_32_INOVACE_28_Lidské tělo</vt:lpstr>
      <vt:lpstr>Anotace</vt:lpstr>
      <vt:lpstr>LIDSKÉ TĚLO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TĚTO</dc:title>
  <dc:creator>Žaneta</dc:creator>
  <cp:lastModifiedBy>pcbazar</cp:lastModifiedBy>
  <cp:revision>29</cp:revision>
  <dcterms:created xsi:type="dcterms:W3CDTF">2012-03-12T13:31:39Z</dcterms:created>
  <dcterms:modified xsi:type="dcterms:W3CDTF">2012-09-12T21:31:24Z</dcterms:modified>
</cp:coreProperties>
</file>