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67" r:id="rId3"/>
    <p:sldId id="266" r:id="rId4"/>
    <p:sldId id="265" r:id="rId5"/>
    <p:sldId id="264" r:id="rId6"/>
    <p:sldId id="258" r:id="rId7"/>
    <p:sldId id="259" r:id="rId8"/>
    <p:sldId id="268" r:id="rId9"/>
    <p:sldId id="257" r:id="rId10"/>
    <p:sldId id="261" r:id="rId11"/>
    <p:sldId id="262" r:id="rId12"/>
    <p:sldId id="269" r:id="rId13"/>
    <p:sldId id="263" r:id="rId14"/>
    <p:sldId id="270" r:id="rId15"/>
    <p:sldId id="27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452CA9-BC6B-4988-98F6-DAC4332C32A5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FD100-508E-4827-8523-1532D0048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11" Type="http://schemas.openxmlformats.org/officeDocument/2006/relationships/image" Target="../media/image28.wmf"/><Relationship Id="rId5" Type="http://schemas.openxmlformats.org/officeDocument/2006/relationships/image" Target="../media/image22.wmf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828800"/>
            <a:ext cx="864096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VY_32_INOVACE_39_Dopravní </a:t>
            </a:r>
            <a:r>
              <a:rPr lang="cs-CZ" sz="3600" dirty="0" smtClean="0">
                <a:latin typeface="Verdana" pitchFamily="34" charset="0"/>
              </a:rPr>
              <a:t>značky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467544" y="1381418"/>
            <a:ext cx="80772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>
              <a:solidFill>
                <a:srgbClr val="FF0000"/>
              </a:solidFill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dnech         v týdnu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zákazových značek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výstražných značek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značek upravujících přednost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informativních značek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křížovky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přiřazování důležitých telefonních čísel- 150, 155, 158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semafor pro řízení </a:t>
            </a:r>
            <a:r>
              <a:rPr lang="cs-CZ" sz="2400" smtClean="0">
                <a:latin typeface="Verdana" pitchFamily="34" charset="0"/>
              </a:rPr>
              <a:t>silničního provozu</a:t>
            </a:r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semafor pro chodce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39552" y="1988840"/>
            <a:ext cx="799288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b="1" dirty="0" smtClean="0"/>
              <a:t>DOPRAVNÍ ZNAČKY</a:t>
            </a:r>
            <a:endParaRPr lang="cs-CZ" sz="10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dopravni-znaceni.eu/dopravni-znacky/B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1872210"/>
            <a:ext cx="1152128" cy="1152130"/>
          </a:xfrm>
          <a:prstGeom prst="rect">
            <a:avLst/>
          </a:prstGeom>
          <a:noFill/>
        </p:spPr>
      </p:pic>
      <p:pic>
        <p:nvPicPr>
          <p:cNvPr id="3" name="Picture 4" descr="http://www.dopravni-znaceni.eu/dopravni-znacky/B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4265710"/>
            <a:ext cx="1152128" cy="1152130"/>
          </a:xfrm>
          <a:prstGeom prst="rect">
            <a:avLst/>
          </a:prstGeom>
          <a:noFill/>
        </p:spPr>
      </p:pic>
      <p:pic>
        <p:nvPicPr>
          <p:cNvPr id="4" name="Picture 6" descr="http://www.dopravni-znaceni.eu/dopravni-znacky/B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3068960"/>
            <a:ext cx="1152128" cy="1152130"/>
          </a:xfrm>
          <a:prstGeom prst="rect">
            <a:avLst/>
          </a:prstGeom>
          <a:noFill/>
        </p:spPr>
      </p:pic>
      <p:pic>
        <p:nvPicPr>
          <p:cNvPr id="5" name="Picture 8" descr="http://www.dopravni-znaceni.eu/dopravni-znacky/B21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5445224"/>
            <a:ext cx="1152128" cy="11521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2348880"/>
            <a:ext cx="2724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ZÁKAZ PŘEDJÍŽDĚNÍ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4509120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ZÁKAZ VJEZDU VŠECH VOZIDEL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429000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ZÁKAZ VJEZDU VYZNAČENÝCH VOZIDEL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80526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ZÁKAZ VJEZDU JÍZDNÍCH KOL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62068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ZÁKAZOVÉ ZNAČKY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Spoj čarou značku se správným názvem: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dopravni-znaceni.eu/dopravni-znacky/A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212976"/>
            <a:ext cx="1138572" cy="1008112"/>
          </a:xfrm>
          <a:prstGeom prst="rect">
            <a:avLst/>
          </a:prstGeom>
          <a:noFill/>
        </p:spPr>
      </p:pic>
      <p:pic>
        <p:nvPicPr>
          <p:cNvPr id="15364" name="Picture 4" descr="http://www.dopravni-znaceni.eu/dopravni-znacky/A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132856"/>
            <a:ext cx="1138572" cy="1008112"/>
          </a:xfrm>
          <a:prstGeom prst="rect">
            <a:avLst/>
          </a:prstGeom>
          <a:noFill/>
        </p:spPr>
      </p:pic>
      <p:pic>
        <p:nvPicPr>
          <p:cNvPr id="15366" name="Picture 6" descr="http://www.dopravni-znaceni.eu/dopravni-znacky/A3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293096"/>
            <a:ext cx="1138572" cy="1008112"/>
          </a:xfrm>
          <a:prstGeom prst="rect">
            <a:avLst/>
          </a:prstGeom>
          <a:noFill/>
        </p:spPr>
      </p:pic>
      <p:pic>
        <p:nvPicPr>
          <p:cNvPr id="15368" name="Picture 8" descr="http://www.dopravni-znaceni.eu/dopravni-znacky/A1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5345832"/>
            <a:ext cx="1138572" cy="10081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24328" y="4509120"/>
            <a:ext cx="763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DĚTI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3501008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ZVĚŘ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2348880"/>
            <a:ext cx="3181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PŘECHOD PRO CHODCE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5733256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ŽELEZNIČNÍ PŘEJEZD BEZ ZÁVOR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69269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VÝSTRAŽNÉ ZNAČKY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Spoj čarou značku se správným názvem: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http://www.dopravni-znaceni.eu/dopravni-znacky/P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5517232"/>
            <a:ext cx="1138573" cy="1008112"/>
          </a:xfrm>
          <a:prstGeom prst="rect">
            <a:avLst/>
          </a:prstGeom>
          <a:noFill/>
        </p:spPr>
      </p:pic>
      <p:pic>
        <p:nvPicPr>
          <p:cNvPr id="53252" name="Picture 4" descr="http://www.dopravni-znaceni.eu/dopravni-znacky/P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4437112"/>
            <a:ext cx="1008112" cy="1008114"/>
          </a:xfrm>
          <a:prstGeom prst="rect">
            <a:avLst/>
          </a:prstGeom>
          <a:noFill/>
        </p:spPr>
      </p:pic>
      <p:pic>
        <p:nvPicPr>
          <p:cNvPr id="53254" name="Picture 6" descr="http://www.dopravni-znaceni.eu/dopravni-znacky/P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3212976"/>
            <a:ext cx="1138573" cy="1008112"/>
          </a:xfrm>
          <a:prstGeom prst="rect">
            <a:avLst/>
          </a:prstGeom>
          <a:noFill/>
        </p:spPr>
      </p:pic>
      <p:pic>
        <p:nvPicPr>
          <p:cNvPr id="53256" name="Picture 8" descr="http://www.dopravni-znaceni.eu/dopravni-znacky/P0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2060848"/>
            <a:ext cx="1008112" cy="100811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2204864"/>
            <a:ext cx="49921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KŘIŽOVATKA S VEDLEJŠÍ KOMUNIKACÍ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284984"/>
            <a:ext cx="2995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HLAVNÍ KOMUNIKACE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437112"/>
            <a:ext cx="3084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DEJ PŘEDNOST V JÍZDĚ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589240"/>
            <a:ext cx="3824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STŮJ, DEJ PŘEDNOST V JÍZDĚ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62068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ZNAČKY UPRAVUJÍCÍ PŘEDNOST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Spoj čarou značku se správným názvem: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004048" y="2276872"/>
            <a:ext cx="2400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OBYTNÁ ZÓNA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3284984"/>
            <a:ext cx="3876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PŘECHOD PRO CHODCE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4509120"/>
            <a:ext cx="2090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PARKOVIŠTĚ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5661248"/>
            <a:ext cx="33107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SLEPÁ KOMUNIKACE</a:t>
            </a:r>
            <a:endParaRPr lang="cs-CZ" sz="2400" b="1" dirty="0"/>
          </a:p>
        </p:txBody>
      </p:sp>
      <p:pic>
        <p:nvPicPr>
          <p:cNvPr id="1026" name="Picture 2" descr="http://www.dopravni-znaceni.eu/dopravni-znacky/IP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132856"/>
            <a:ext cx="886773" cy="897331"/>
          </a:xfrm>
          <a:prstGeom prst="rect">
            <a:avLst/>
          </a:prstGeom>
          <a:noFill/>
        </p:spPr>
      </p:pic>
      <p:pic>
        <p:nvPicPr>
          <p:cNvPr id="1028" name="Picture 4" descr="http://www.dopravni-znaceni.eu/dopravni-znacky/IP10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284984"/>
            <a:ext cx="886773" cy="897331"/>
          </a:xfrm>
          <a:prstGeom prst="rect">
            <a:avLst/>
          </a:prstGeom>
          <a:noFill/>
        </p:spPr>
      </p:pic>
      <p:pic>
        <p:nvPicPr>
          <p:cNvPr id="1030" name="Picture 6" descr="http://www.dopravni-znaceni.eu/dopravni-znacky/IP26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437112"/>
            <a:ext cx="1192921" cy="897331"/>
          </a:xfrm>
          <a:prstGeom prst="rect">
            <a:avLst/>
          </a:prstGeom>
          <a:noFill/>
        </p:spPr>
      </p:pic>
      <p:pic>
        <p:nvPicPr>
          <p:cNvPr id="1032" name="Picture 8" descr="http://www.dopravni-znaceni.eu/dopravni-znacky/IP11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661248"/>
            <a:ext cx="648072" cy="91810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0" y="54868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INFORMATIVNÍ ZNAČKY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Spoj čarou značku se správným názvem:C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95736" y="1585674"/>
          <a:ext cx="5976660" cy="49685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7666"/>
                <a:gridCol w="597666"/>
                <a:gridCol w="597666"/>
                <a:gridCol w="597666"/>
                <a:gridCol w="597666"/>
                <a:gridCol w="597666"/>
                <a:gridCol w="597666"/>
                <a:gridCol w="597666"/>
                <a:gridCol w="597666"/>
                <a:gridCol w="597666"/>
              </a:tblGrid>
              <a:tr h="621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1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1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1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1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1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1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10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25" name="Picture 1" descr="C:\Users\Petr\AppData\Local\Microsoft\Windows\Temporary Internet Files\Content.IE5\EL1ZT5VH\MC9002390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13666"/>
            <a:ext cx="1175271" cy="632207"/>
          </a:xfrm>
          <a:prstGeom prst="rect">
            <a:avLst/>
          </a:prstGeom>
          <a:noFill/>
        </p:spPr>
      </p:pic>
      <p:pic>
        <p:nvPicPr>
          <p:cNvPr id="1026" name="Picture 2" descr="C:\Users\Petr\AppData\Local\Microsoft\Windows\Temporary Internet Files\Content.IE5\EL1ZT5VH\MC9003118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233746"/>
            <a:ext cx="828501" cy="579372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UKVN5LR6\MC9003266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881818"/>
            <a:ext cx="1425525" cy="598201"/>
          </a:xfrm>
          <a:prstGeom prst="rect">
            <a:avLst/>
          </a:prstGeom>
          <a:noFill/>
        </p:spPr>
      </p:pic>
      <p:pic>
        <p:nvPicPr>
          <p:cNvPr id="1028" name="Picture 4" descr="C:\Users\Petr\AppData\Local\Microsoft\Windows\Temporary Internet Files\Content.IE5\EL1ZT5VH\MC9004134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529890"/>
            <a:ext cx="714067" cy="540643"/>
          </a:xfrm>
          <a:prstGeom prst="rect">
            <a:avLst/>
          </a:prstGeom>
          <a:noFill/>
        </p:spPr>
      </p:pic>
      <p:pic>
        <p:nvPicPr>
          <p:cNvPr id="1030" name="Picture 6" descr="C:\Users\Petr\AppData\Local\Microsoft\Windows\Temporary Internet Files\Content.IE5\UKVN5LR6\MC9004160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55576" y="4105954"/>
            <a:ext cx="955427" cy="576064"/>
          </a:xfrm>
          <a:prstGeom prst="rect">
            <a:avLst/>
          </a:prstGeom>
          <a:noFill/>
        </p:spPr>
      </p:pic>
      <p:pic>
        <p:nvPicPr>
          <p:cNvPr id="1031" name="Picture 7" descr="C:\Users\Petr\AppData\Local\Microsoft\Windows\Temporary Internet Files\Content.IE5\EL1ZT5VH\MC90042635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827584" y="4826034"/>
            <a:ext cx="988366" cy="576064"/>
          </a:xfrm>
          <a:prstGeom prst="rect">
            <a:avLst/>
          </a:prstGeom>
          <a:noFill/>
        </p:spPr>
      </p:pic>
      <p:pic>
        <p:nvPicPr>
          <p:cNvPr id="1032" name="Picture 8" descr="C:\Users\Petr\AppData\Local\Microsoft\Windows\Temporary Internet Files\Content.IE5\7ZXMTV8U\MC900440389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5186074"/>
            <a:ext cx="1477341" cy="1019845"/>
          </a:xfrm>
          <a:prstGeom prst="rect">
            <a:avLst/>
          </a:prstGeom>
          <a:noFill/>
        </p:spPr>
      </p:pic>
      <p:pic>
        <p:nvPicPr>
          <p:cNvPr id="1034" name="Picture 10" descr="C:\Users\Petr\AppData\Local\Microsoft\Windows\Temporary Internet Files\Content.IE5\7ZXMTV8U\MC90005671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5978162"/>
            <a:ext cx="884461" cy="879838"/>
          </a:xfrm>
          <a:prstGeom prst="rect">
            <a:avLst/>
          </a:prstGeom>
          <a:noFill/>
        </p:spPr>
      </p:pic>
      <p:pic>
        <p:nvPicPr>
          <p:cNvPr id="34817" name="Picture 1" descr="C:\Users\Správce\AppData\Local\Microsoft\Windows\Temporary Internet Files\Content.IE5\0LHJY7GV\MC90028107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56376" y="980728"/>
            <a:ext cx="819266" cy="800080"/>
          </a:xfrm>
          <a:prstGeom prst="rect">
            <a:avLst/>
          </a:prstGeom>
          <a:noFill/>
        </p:spPr>
      </p:pic>
      <p:pic>
        <p:nvPicPr>
          <p:cNvPr id="34818" name="Picture 2" descr="C:\Users\Správce\AppData\Local\Microsoft\Windows\Temporary Internet Files\Content.IE5\0LHJY7GV\MC90043440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84368" y="836712"/>
            <a:ext cx="864096" cy="109490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0" y="620688"/>
            <a:ext cx="9144000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Vylušti křížovku: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smajlíkem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schovaný obrázek tajenky.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83810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POLICIE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3923928" y="1946114"/>
            <a:ext cx="13681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solidFill>
                  <a:prstClr val="black"/>
                </a:solidFill>
              </a:rPr>
              <a:t>HASIČI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44208" y="1730090"/>
            <a:ext cx="19102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PRVNÍ POMOC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5618522"/>
            <a:ext cx="602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155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5834546"/>
            <a:ext cx="602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158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576253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150</a:t>
            </a:r>
            <a:endParaRPr lang="cs-CZ" sz="2400" b="1" dirty="0"/>
          </a:p>
        </p:txBody>
      </p:sp>
      <p:sp>
        <p:nvSpPr>
          <p:cNvPr id="11" name="Volný tvar 10"/>
          <p:cNvSpPr/>
          <p:nvPr/>
        </p:nvSpPr>
        <p:spPr>
          <a:xfrm>
            <a:off x="1412986" y="2386934"/>
            <a:ext cx="6977277" cy="4471066"/>
          </a:xfrm>
          <a:custGeom>
            <a:avLst/>
            <a:gdLst>
              <a:gd name="connsiteX0" fmla="*/ 3380509 w 7546108"/>
              <a:gd name="connsiteY0" fmla="*/ 0 h 4786746"/>
              <a:gd name="connsiteX1" fmla="*/ 4170218 w 7546108"/>
              <a:gd name="connsiteY1" fmla="*/ 969818 h 4786746"/>
              <a:gd name="connsiteX2" fmla="*/ 3006436 w 7546108"/>
              <a:gd name="connsiteY2" fmla="*/ 1565563 h 4786746"/>
              <a:gd name="connsiteX3" fmla="*/ 1482436 w 7546108"/>
              <a:gd name="connsiteY3" fmla="*/ 748145 h 4786746"/>
              <a:gd name="connsiteX4" fmla="*/ 235527 w 7546108"/>
              <a:gd name="connsiteY4" fmla="*/ 2189018 h 4786746"/>
              <a:gd name="connsiteX5" fmla="*/ 2341418 w 7546108"/>
              <a:gd name="connsiteY5" fmla="*/ 2909454 h 4786746"/>
              <a:gd name="connsiteX6" fmla="*/ 5985163 w 7546108"/>
              <a:gd name="connsiteY6" fmla="*/ 2770909 h 4786746"/>
              <a:gd name="connsiteX7" fmla="*/ 6192981 w 7546108"/>
              <a:gd name="connsiteY7" fmla="*/ 1205345 h 4786746"/>
              <a:gd name="connsiteX8" fmla="*/ 4932218 w 7546108"/>
              <a:gd name="connsiteY8" fmla="*/ 1565563 h 4786746"/>
              <a:gd name="connsiteX9" fmla="*/ 4793672 w 7546108"/>
              <a:gd name="connsiteY9" fmla="*/ 3394363 h 4786746"/>
              <a:gd name="connsiteX10" fmla="*/ 3976254 w 7546108"/>
              <a:gd name="connsiteY10" fmla="*/ 4585854 h 4786746"/>
              <a:gd name="connsiteX11" fmla="*/ 2521527 w 7546108"/>
              <a:gd name="connsiteY11" fmla="*/ 4419600 h 4786746"/>
              <a:gd name="connsiteX12" fmla="*/ 2189018 w 7546108"/>
              <a:gd name="connsiteY12" fmla="*/ 2382981 h 4786746"/>
              <a:gd name="connsiteX13" fmla="*/ 1011381 w 7546108"/>
              <a:gd name="connsiteY13" fmla="*/ 1717963 h 4786746"/>
              <a:gd name="connsiteX14" fmla="*/ 207818 w 7546108"/>
              <a:gd name="connsiteY14" fmla="*/ 512618 h 4786746"/>
              <a:gd name="connsiteX15" fmla="*/ 2258290 w 7546108"/>
              <a:gd name="connsiteY15" fmla="*/ 304800 h 4786746"/>
              <a:gd name="connsiteX16" fmla="*/ 3241963 w 7546108"/>
              <a:gd name="connsiteY16" fmla="*/ 2230581 h 4786746"/>
              <a:gd name="connsiteX17" fmla="*/ 5209309 w 7546108"/>
              <a:gd name="connsiteY17" fmla="*/ 595745 h 4786746"/>
              <a:gd name="connsiteX18" fmla="*/ 7051963 w 7546108"/>
              <a:gd name="connsiteY18" fmla="*/ 1080654 h 4786746"/>
              <a:gd name="connsiteX19" fmla="*/ 7384472 w 7546108"/>
              <a:gd name="connsiteY19" fmla="*/ 2355272 h 4786746"/>
              <a:gd name="connsiteX20" fmla="*/ 6082145 w 7546108"/>
              <a:gd name="connsiteY20" fmla="*/ 3629891 h 4786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546108" h="4786746">
                <a:moveTo>
                  <a:pt x="3380509" y="0"/>
                </a:moveTo>
                <a:cubicBezTo>
                  <a:pt x="3806536" y="354445"/>
                  <a:pt x="4232564" y="708891"/>
                  <a:pt x="4170218" y="969818"/>
                </a:cubicBezTo>
                <a:cubicBezTo>
                  <a:pt x="4107873" y="1230745"/>
                  <a:pt x="3454400" y="1602508"/>
                  <a:pt x="3006436" y="1565563"/>
                </a:cubicBezTo>
                <a:cubicBezTo>
                  <a:pt x="2558472" y="1528618"/>
                  <a:pt x="1944254" y="644236"/>
                  <a:pt x="1482436" y="748145"/>
                </a:cubicBezTo>
                <a:cubicBezTo>
                  <a:pt x="1020618" y="852054"/>
                  <a:pt x="92363" y="1828800"/>
                  <a:pt x="235527" y="2189018"/>
                </a:cubicBezTo>
                <a:cubicBezTo>
                  <a:pt x="378691" y="2549236"/>
                  <a:pt x="1383145" y="2812472"/>
                  <a:pt x="2341418" y="2909454"/>
                </a:cubicBezTo>
                <a:cubicBezTo>
                  <a:pt x="3299691" y="3006436"/>
                  <a:pt x="5343236" y="3054927"/>
                  <a:pt x="5985163" y="2770909"/>
                </a:cubicBezTo>
                <a:cubicBezTo>
                  <a:pt x="6627090" y="2486891"/>
                  <a:pt x="6368472" y="1406236"/>
                  <a:pt x="6192981" y="1205345"/>
                </a:cubicBezTo>
                <a:cubicBezTo>
                  <a:pt x="6017490" y="1004454"/>
                  <a:pt x="5165436" y="1200727"/>
                  <a:pt x="4932218" y="1565563"/>
                </a:cubicBezTo>
                <a:cubicBezTo>
                  <a:pt x="4699000" y="1930399"/>
                  <a:pt x="4952999" y="2890981"/>
                  <a:pt x="4793672" y="3394363"/>
                </a:cubicBezTo>
                <a:cubicBezTo>
                  <a:pt x="4634345" y="3897745"/>
                  <a:pt x="4354945" y="4414981"/>
                  <a:pt x="3976254" y="4585854"/>
                </a:cubicBezTo>
                <a:cubicBezTo>
                  <a:pt x="3597563" y="4756727"/>
                  <a:pt x="2819400" y="4786746"/>
                  <a:pt x="2521527" y="4419600"/>
                </a:cubicBezTo>
                <a:cubicBezTo>
                  <a:pt x="2223654" y="4052454"/>
                  <a:pt x="2440709" y="2833254"/>
                  <a:pt x="2189018" y="2382981"/>
                </a:cubicBezTo>
                <a:cubicBezTo>
                  <a:pt x="1937327" y="1932708"/>
                  <a:pt x="1341581" y="2029690"/>
                  <a:pt x="1011381" y="1717963"/>
                </a:cubicBezTo>
                <a:cubicBezTo>
                  <a:pt x="681181" y="1406236"/>
                  <a:pt x="0" y="748145"/>
                  <a:pt x="207818" y="512618"/>
                </a:cubicBezTo>
                <a:cubicBezTo>
                  <a:pt x="415636" y="277091"/>
                  <a:pt x="1752599" y="18473"/>
                  <a:pt x="2258290" y="304800"/>
                </a:cubicBezTo>
                <a:cubicBezTo>
                  <a:pt x="2763981" y="591127"/>
                  <a:pt x="2750127" y="2182090"/>
                  <a:pt x="3241963" y="2230581"/>
                </a:cubicBezTo>
                <a:cubicBezTo>
                  <a:pt x="3733799" y="2279072"/>
                  <a:pt x="4574309" y="787400"/>
                  <a:pt x="5209309" y="595745"/>
                </a:cubicBezTo>
                <a:cubicBezTo>
                  <a:pt x="5844309" y="404091"/>
                  <a:pt x="6689436" y="787400"/>
                  <a:pt x="7051963" y="1080654"/>
                </a:cubicBezTo>
                <a:cubicBezTo>
                  <a:pt x="7414490" y="1373908"/>
                  <a:pt x="7546108" y="1930399"/>
                  <a:pt x="7384472" y="2355272"/>
                </a:cubicBezTo>
                <a:cubicBezTo>
                  <a:pt x="7222836" y="2780145"/>
                  <a:pt x="6652490" y="3205018"/>
                  <a:pt x="6082145" y="3629891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1835696" y="1514066"/>
            <a:ext cx="6696744" cy="5112568"/>
          </a:xfrm>
          <a:custGeom>
            <a:avLst/>
            <a:gdLst>
              <a:gd name="connsiteX0" fmla="*/ 6093691 w 7712364"/>
              <a:gd name="connsiteY0" fmla="*/ 1154545 h 6098308"/>
              <a:gd name="connsiteX1" fmla="*/ 5747327 w 7712364"/>
              <a:gd name="connsiteY1" fmla="*/ 2803236 h 6098308"/>
              <a:gd name="connsiteX2" fmla="*/ 6938818 w 7712364"/>
              <a:gd name="connsiteY2" fmla="*/ 3579091 h 6098308"/>
              <a:gd name="connsiteX3" fmla="*/ 7659255 w 7712364"/>
              <a:gd name="connsiteY3" fmla="*/ 4687454 h 6098308"/>
              <a:gd name="connsiteX4" fmla="*/ 7257473 w 7712364"/>
              <a:gd name="connsiteY4" fmla="*/ 5934363 h 6098308"/>
              <a:gd name="connsiteX5" fmla="*/ 5470236 w 7712364"/>
              <a:gd name="connsiteY5" fmla="*/ 5671127 h 6098308"/>
              <a:gd name="connsiteX6" fmla="*/ 5497945 w 7712364"/>
              <a:gd name="connsiteY6" fmla="*/ 4465781 h 6098308"/>
              <a:gd name="connsiteX7" fmla="*/ 5497945 w 7712364"/>
              <a:gd name="connsiteY7" fmla="*/ 3260436 h 6098308"/>
              <a:gd name="connsiteX8" fmla="*/ 4486564 w 7712364"/>
              <a:gd name="connsiteY8" fmla="*/ 2927927 h 6098308"/>
              <a:gd name="connsiteX9" fmla="*/ 3308927 w 7712364"/>
              <a:gd name="connsiteY9" fmla="*/ 2068945 h 6098308"/>
              <a:gd name="connsiteX10" fmla="*/ 4403436 w 7712364"/>
              <a:gd name="connsiteY10" fmla="*/ 1182254 h 6098308"/>
              <a:gd name="connsiteX11" fmla="*/ 3613727 w 7712364"/>
              <a:gd name="connsiteY11" fmla="*/ 240145 h 6098308"/>
              <a:gd name="connsiteX12" fmla="*/ 2436091 w 7712364"/>
              <a:gd name="connsiteY12" fmla="*/ 226291 h 6098308"/>
              <a:gd name="connsiteX13" fmla="*/ 1771073 w 7712364"/>
              <a:gd name="connsiteY13" fmla="*/ 1597891 h 6098308"/>
              <a:gd name="connsiteX14" fmla="*/ 1646382 w 7712364"/>
              <a:gd name="connsiteY14" fmla="*/ 2595418 h 6098308"/>
              <a:gd name="connsiteX15" fmla="*/ 1590964 w 7712364"/>
              <a:gd name="connsiteY15" fmla="*/ 3551381 h 6098308"/>
              <a:gd name="connsiteX16" fmla="*/ 3308927 w 7712364"/>
              <a:gd name="connsiteY16" fmla="*/ 3967018 h 6098308"/>
              <a:gd name="connsiteX17" fmla="*/ 4278745 w 7712364"/>
              <a:gd name="connsiteY17" fmla="*/ 4784436 h 6098308"/>
              <a:gd name="connsiteX18" fmla="*/ 4625109 w 7712364"/>
              <a:gd name="connsiteY18" fmla="*/ 5671127 h 6098308"/>
              <a:gd name="connsiteX19" fmla="*/ 2824018 w 7712364"/>
              <a:gd name="connsiteY19" fmla="*/ 6059054 h 6098308"/>
              <a:gd name="connsiteX20" fmla="*/ 1895764 w 7712364"/>
              <a:gd name="connsiteY20" fmla="*/ 5463309 h 6098308"/>
              <a:gd name="connsiteX21" fmla="*/ 1355436 w 7712364"/>
              <a:gd name="connsiteY21" fmla="*/ 3648363 h 6098308"/>
              <a:gd name="connsiteX22" fmla="*/ 136236 w 7712364"/>
              <a:gd name="connsiteY22" fmla="*/ 3177309 h 6098308"/>
              <a:gd name="connsiteX23" fmla="*/ 538018 w 7712364"/>
              <a:gd name="connsiteY23" fmla="*/ 4812145 h 6098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712364" h="6098308">
                <a:moveTo>
                  <a:pt x="6093691" y="1154545"/>
                </a:moveTo>
                <a:cubicBezTo>
                  <a:pt x="5850082" y="1776845"/>
                  <a:pt x="5606473" y="2399145"/>
                  <a:pt x="5747327" y="2803236"/>
                </a:cubicBezTo>
                <a:cubicBezTo>
                  <a:pt x="5888182" y="3207327"/>
                  <a:pt x="6620163" y="3265055"/>
                  <a:pt x="6938818" y="3579091"/>
                </a:cubicBezTo>
                <a:cubicBezTo>
                  <a:pt x="7257473" y="3893127"/>
                  <a:pt x="7606146" y="4294909"/>
                  <a:pt x="7659255" y="4687454"/>
                </a:cubicBezTo>
                <a:cubicBezTo>
                  <a:pt x="7712364" y="5079999"/>
                  <a:pt x="7622309" y="5770418"/>
                  <a:pt x="7257473" y="5934363"/>
                </a:cubicBezTo>
                <a:cubicBezTo>
                  <a:pt x="6892637" y="6098308"/>
                  <a:pt x="5763491" y="5915891"/>
                  <a:pt x="5470236" y="5671127"/>
                </a:cubicBezTo>
                <a:cubicBezTo>
                  <a:pt x="5176981" y="5426363"/>
                  <a:pt x="5493327" y="4867563"/>
                  <a:pt x="5497945" y="4465781"/>
                </a:cubicBezTo>
                <a:cubicBezTo>
                  <a:pt x="5502563" y="4063999"/>
                  <a:pt x="5666508" y="3516745"/>
                  <a:pt x="5497945" y="3260436"/>
                </a:cubicBezTo>
                <a:cubicBezTo>
                  <a:pt x="5329382" y="3004127"/>
                  <a:pt x="4851400" y="3126509"/>
                  <a:pt x="4486564" y="2927927"/>
                </a:cubicBezTo>
                <a:cubicBezTo>
                  <a:pt x="4121728" y="2729345"/>
                  <a:pt x="3322782" y="2359890"/>
                  <a:pt x="3308927" y="2068945"/>
                </a:cubicBezTo>
                <a:cubicBezTo>
                  <a:pt x="3295072" y="1778000"/>
                  <a:pt x="4352636" y="1487054"/>
                  <a:pt x="4403436" y="1182254"/>
                </a:cubicBezTo>
                <a:cubicBezTo>
                  <a:pt x="4454236" y="877454"/>
                  <a:pt x="3941618" y="399472"/>
                  <a:pt x="3613727" y="240145"/>
                </a:cubicBezTo>
                <a:cubicBezTo>
                  <a:pt x="3285836" y="80818"/>
                  <a:pt x="2743200" y="0"/>
                  <a:pt x="2436091" y="226291"/>
                </a:cubicBezTo>
                <a:cubicBezTo>
                  <a:pt x="2128982" y="452582"/>
                  <a:pt x="1902691" y="1203037"/>
                  <a:pt x="1771073" y="1597891"/>
                </a:cubicBezTo>
                <a:cubicBezTo>
                  <a:pt x="1639455" y="1992745"/>
                  <a:pt x="1676400" y="2269836"/>
                  <a:pt x="1646382" y="2595418"/>
                </a:cubicBezTo>
                <a:cubicBezTo>
                  <a:pt x="1616364" y="2921000"/>
                  <a:pt x="1313873" y="3322781"/>
                  <a:pt x="1590964" y="3551381"/>
                </a:cubicBezTo>
                <a:cubicBezTo>
                  <a:pt x="1868055" y="3779981"/>
                  <a:pt x="2860964" y="3761509"/>
                  <a:pt x="3308927" y="3967018"/>
                </a:cubicBezTo>
                <a:cubicBezTo>
                  <a:pt x="3756891" y="4172527"/>
                  <a:pt x="4059381" y="4500418"/>
                  <a:pt x="4278745" y="4784436"/>
                </a:cubicBezTo>
                <a:cubicBezTo>
                  <a:pt x="4498109" y="5068454"/>
                  <a:pt x="4867563" y="5458691"/>
                  <a:pt x="4625109" y="5671127"/>
                </a:cubicBezTo>
                <a:cubicBezTo>
                  <a:pt x="4382655" y="5883563"/>
                  <a:pt x="3278909" y="6093690"/>
                  <a:pt x="2824018" y="6059054"/>
                </a:cubicBezTo>
                <a:cubicBezTo>
                  <a:pt x="2369127" y="6024418"/>
                  <a:pt x="2140528" y="5865091"/>
                  <a:pt x="1895764" y="5463309"/>
                </a:cubicBezTo>
                <a:cubicBezTo>
                  <a:pt x="1651000" y="5061527"/>
                  <a:pt x="1648691" y="4029363"/>
                  <a:pt x="1355436" y="3648363"/>
                </a:cubicBezTo>
                <a:cubicBezTo>
                  <a:pt x="1062181" y="3267363"/>
                  <a:pt x="272472" y="2983345"/>
                  <a:pt x="136236" y="3177309"/>
                </a:cubicBezTo>
                <a:cubicBezTo>
                  <a:pt x="0" y="3371273"/>
                  <a:pt x="538018" y="4812145"/>
                  <a:pt x="538018" y="4812145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043609" y="1226034"/>
            <a:ext cx="7517440" cy="5581823"/>
          </a:xfrm>
          <a:custGeom>
            <a:avLst/>
            <a:gdLst>
              <a:gd name="connsiteX0" fmla="*/ 1246909 w 8130309"/>
              <a:gd name="connsiteY0" fmla="*/ 1145309 h 5975928"/>
              <a:gd name="connsiteX1" fmla="*/ 1260764 w 8130309"/>
              <a:gd name="connsiteY1" fmla="*/ 1824182 h 5975928"/>
              <a:gd name="connsiteX2" fmla="*/ 415637 w 8130309"/>
              <a:gd name="connsiteY2" fmla="*/ 2198254 h 5975928"/>
              <a:gd name="connsiteX3" fmla="*/ 180109 w 8130309"/>
              <a:gd name="connsiteY3" fmla="*/ 3417454 h 5975928"/>
              <a:gd name="connsiteX4" fmla="*/ 415637 w 8130309"/>
              <a:gd name="connsiteY4" fmla="*/ 4705927 h 5975928"/>
              <a:gd name="connsiteX5" fmla="*/ 193964 w 8130309"/>
              <a:gd name="connsiteY5" fmla="*/ 5384800 h 5975928"/>
              <a:gd name="connsiteX6" fmla="*/ 1579418 w 8130309"/>
              <a:gd name="connsiteY6" fmla="*/ 5883564 h 5975928"/>
              <a:gd name="connsiteX7" fmla="*/ 2673928 w 8130309"/>
              <a:gd name="connsiteY7" fmla="*/ 4830618 h 5975928"/>
              <a:gd name="connsiteX8" fmla="*/ 3643746 w 8130309"/>
              <a:gd name="connsiteY8" fmla="*/ 4470400 h 5975928"/>
              <a:gd name="connsiteX9" fmla="*/ 4655128 w 8130309"/>
              <a:gd name="connsiteY9" fmla="*/ 3445164 h 5975928"/>
              <a:gd name="connsiteX10" fmla="*/ 5223164 w 8130309"/>
              <a:gd name="connsiteY10" fmla="*/ 1270000 h 5975928"/>
              <a:gd name="connsiteX11" fmla="*/ 5818909 w 8130309"/>
              <a:gd name="connsiteY11" fmla="*/ 175491 h 5975928"/>
              <a:gd name="connsiteX12" fmla="*/ 7523018 w 8130309"/>
              <a:gd name="connsiteY12" fmla="*/ 217054 h 5975928"/>
              <a:gd name="connsiteX13" fmla="*/ 7980218 w 8130309"/>
              <a:gd name="connsiteY13" fmla="*/ 1283854 h 5975928"/>
              <a:gd name="connsiteX14" fmla="*/ 7509164 w 8130309"/>
              <a:gd name="connsiteY14" fmla="*/ 2461491 h 5975928"/>
              <a:gd name="connsiteX15" fmla="*/ 8104909 w 8130309"/>
              <a:gd name="connsiteY15" fmla="*/ 3763818 h 5975928"/>
              <a:gd name="connsiteX16" fmla="*/ 7661564 w 8130309"/>
              <a:gd name="connsiteY16" fmla="*/ 4775200 h 5975928"/>
              <a:gd name="connsiteX17" fmla="*/ 6705600 w 8130309"/>
              <a:gd name="connsiteY17" fmla="*/ 4331854 h 5975928"/>
              <a:gd name="connsiteX18" fmla="*/ 4890655 w 8130309"/>
              <a:gd name="connsiteY18" fmla="*/ 4414982 h 5975928"/>
              <a:gd name="connsiteX19" fmla="*/ 4017818 w 8130309"/>
              <a:gd name="connsiteY19" fmla="*/ 4941454 h 5975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30309" h="5975928">
                <a:moveTo>
                  <a:pt x="1246909" y="1145309"/>
                </a:moveTo>
                <a:cubicBezTo>
                  <a:pt x="1323109" y="1397000"/>
                  <a:pt x="1399309" y="1648691"/>
                  <a:pt x="1260764" y="1824182"/>
                </a:cubicBezTo>
                <a:cubicBezTo>
                  <a:pt x="1122219" y="1999673"/>
                  <a:pt x="595746" y="1932709"/>
                  <a:pt x="415637" y="2198254"/>
                </a:cubicBezTo>
                <a:cubicBezTo>
                  <a:pt x="235528" y="2463799"/>
                  <a:pt x="180109" y="2999509"/>
                  <a:pt x="180109" y="3417454"/>
                </a:cubicBezTo>
                <a:cubicBezTo>
                  <a:pt x="180109" y="3835399"/>
                  <a:pt x="413328" y="4378036"/>
                  <a:pt x="415637" y="4705927"/>
                </a:cubicBezTo>
                <a:cubicBezTo>
                  <a:pt x="417946" y="5033818"/>
                  <a:pt x="0" y="5188527"/>
                  <a:pt x="193964" y="5384800"/>
                </a:cubicBezTo>
                <a:cubicBezTo>
                  <a:pt x="387928" y="5581073"/>
                  <a:pt x="1166091" y="5975928"/>
                  <a:pt x="1579418" y="5883564"/>
                </a:cubicBezTo>
                <a:cubicBezTo>
                  <a:pt x="1992745" y="5791200"/>
                  <a:pt x="2329873" y="5066145"/>
                  <a:pt x="2673928" y="4830618"/>
                </a:cubicBezTo>
                <a:cubicBezTo>
                  <a:pt x="3017983" y="4595091"/>
                  <a:pt x="3313546" y="4701309"/>
                  <a:pt x="3643746" y="4470400"/>
                </a:cubicBezTo>
                <a:cubicBezTo>
                  <a:pt x="3973946" y="4239491"/>
                  <a:pt x="4391892" y="3978564"/>
                  <a:pt x="4655128" y="3445164"/>
                </a:cubicBezTo>
                <a:cubicBezTo>
                  <a:pt x="4918364" y="2911764"/>
                  <a:pt x="5029201" y="1814945"/>
                  <a:pt x="5223164" y="1270000"/>
                </a:cubicBezTo>
                <a:cubicBezTo>
                  <a:pt x="5417127" y="725055"/>
                  <a:pt x="5435600" y="350982"/>
                  <a:pt x="5818909" y="175491"/>
                </a:cubicBezTo>
                <a:cubicBezTo>
                  <a:pt x="6202218" y="0"/>
                  <a:pt x="7162800" y="32327"/>
                  <a:pt x="7523018" y="217054"/>
                </a:cubicBezTo>
                <a:cubicBezTo>
                  <a:pt x="7883236" y="401781"/>
                  <a:pt x="7982527" y="909781"/>
                  <a:pt x="7980218" y="1283854"/>
                </a:cubicBezTo>
                <a:cubicBezTo>
                  <a:pt x="7977909" y="1657927"/>
                  <a:pt x="7488382" y="2048164"/>
                  <a:pt x="7509164" y="2461491"/>
                </a:cubicBezTo>
                <a:cubicBezTo>
                  <a:pt x="7529946" y="2874818"/>
                  <a:pt x="8079509" y="3378200"/>
                  <a:pt x="8104909" y="3763818"/>
                </a:cubicBezTo>
                <a:cubicBezTo>
                  <a:pt x="8130309" y="4149436"/>
                  <a:pt x="7894782" y="4680527"/>
                  <a:pt x="7661564" y="4775200"/>
                </a:cubicBezTo>
                <a:cubicBezTo>
                  <a:pt x="7428346" y="4869873"/>
                  <a:pt x="7167418" y="4391890"/>
                  <a:pt x="6705600" y="4331854"/>
                </a:cubicBezTo>
                <a:cubicBezTo>
                  <a:pt x="6243782" y="4271818"/>
                  <a:pt x="5338619" y="4313382"/>
                  <a:pt x="4890655" y="4414982"/>
                </a:cubicBezTo>
                <a:cubicBezTo>
                  <a:pt x="4442691" y="4516582"/>
                  <a:pt x="4230254" y="4729018"/>
                  <a:pt x="4017818" y="4941454"/>
                </a:cubicBezTo>
              </a:path>
            </a:pathLst>
          </a:cu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0" y="69269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Najdi správnou cestu: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2987824" y="2492896"/>
            <a:ext cx="2411264" cy="4030660"/>
            <a:chOff x="2987824" y="2492896"/>
            <a:chExt cx="2411264" cy="4030660"/>
          </a:xfrm>
        </p:grpSpPr>
        <p:pic>
          <p:nvPicPr>
            <p:cNvPr id="54277" name="Picture 5" descr="C:\Users\Petr\AppData\Local\Microsoft\Windows\Temporary Internet Files\Content.IE5\U3RNK5VZ\MC900346855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87824" y="2492896"/>
              <a:ext cx="2411264" cy="4030660"/>
            </a:xfrm>
            <a:prstGeom prst="rect">
              <a:avLst/>
            </a:prstGeom>
            <a:noFill/>
          </p:spPr>
        </p:pic>
        <p:sp>
          <p:nvSpPr>
            <p:cNvPr id="6" name="Elipsa 5"/>
            <p:cNvSpPr/>
            <p:nvPr/>
          </p:nvSpPr>
          <p:spPr>
            <a:xfrm>
              <a:off x="4139952" y="2780928"/>
              <a:ext cx="1008112" cy="100811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Elipsa 9"/>
            <p:cNvSpPr/>
            <p:nvPr/>
          </p:nvSpPr>
          <p:spPr>
            <a:xfrm>
              <a:off x="4139952" y="4005064"/>
              <a:ext cx="1008112" cy="100811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Elipsa 10"/>
            <p:cNvSpPr/>
            <p:nvPr/>
          </p:nvSpPr>
          <p:spPr>
            <a:xfrm>
              <a:off x="4139952" y="5373216"/>
              <a:ext cx="1008112" cy="100811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>
              <a:off x="4139952" y="2780928"/>
              <a:ext cx="1008112" cy="1008112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Elipsa 12"/>
            <p:cNvSpPr/>
            <p:nvPr/>
          </p:nvSpPr>
          <p:spPr>
            <a:xfrm>
              <a:off x="4139952" y="4005064"/>
              <a:ext cx="1008112" cy="1008112"/>
            </a:xfrm>
            <a:prstGeom prst="ellipse">
              <a:avLst/>
            </a:prstGeom>
            <a:solidFill>
              <a:srgbClr val="FF66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Elipsa 13"/>
            <p:cNvSpPr/>
            <p:nvPr/>
          </p:nvSpPr>
          <p:spPr>
            <a:xfrm>
              <a:off x="4139952" y="5373216"/>
              <a:ext cx="1008112" cy="1008112"/>
            </a:xfrm>
            <a:prstGeom prst="ellipse">
              <a:avLst/>
            </a:prstGeom>
            <a:solidFill>
              <a:srgbClr val="92D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Obdélník 14"/>
          <p:cNvSpPr/>
          <p:nvPr/>
        </p:nvSpPr>
        <p:spPr>
          <a:xfrm>
            <a:off x="0" y="620688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SEMAFOR </a:t>
            </a:r>
          </a:p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PRO ŘÍZENÍ</a:t>
            </a:r>
          </a:p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SILNIČNÍHO PROVOZU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187624" y="2996952"/>
            <a:ext cx="1331144" cy="2230460"/>
            <a:chOff x="2915816" y="692696"/>
            <a:chExt cx="2411264" cy="4030660"/>
          </a:xfrm>
        </p:grpSpPr>
        <p:pic>
          <p:nvPicPr>
            <p:cNvPr id="54277" name="Picture 5" descr="C:\Users\Petr\AppData\Local\Microsoft\Windows\Temporary Internet Files\Content.IE5\U3RNK5VZ\MC900346855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15816" y="692696"/>
              <a:ext cx="2411264" cy="4030660"/>
            </a:xfrm>
            <a:prstGeom prst="rect">
              <a:avLst/>
            </a:prstGeom>
            <a:noFill/>
          </p:spPr>
        </p:pic>
        <p:sp>
          <p:nvSpPr>
            <p:cNvPr id="6" name="Elipsa 5"/>
            <p:cNvSpPr/>
            <p:nvPr/>
          </p:nvSpPr>
          <p:spPr>
            <a:xfrm>
              <a:off x="4067944" y="980728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Elipsa 9"/>
            <p:cNvSpPr/>
            <p:nvPr/>
          </p:nvSpPr>
          <p:spPr>
            <a:xfrm>
              <a:off x="4067944" y="2204864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Elipsa 10"/>
            <p:cNvSpPr/>
            <p:nvPr/>
          </p:nvSpPr>
          <p:spPr>
            <a:xfrm>
              <a:off x="4067944" y="3573016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635896" y="2996952"/>
            <a:ext cx="1331144" cy="2230460"/>
            <a:chOff x="2915816" y="692696"/>
            <a:chExt cx="2411264" cy="4030660"/>
          </a:xfrm>
        </p:grpSpPr>
        <p:pic>
          <p:nvPicPr>
            <p:cNvPr id="16" name="Picture 5" descr="C:\Users\Petr\AppData\Local\Microsoft\Windows\Temporary Internet Files\Content.IE5\U3RNK5VZ\MC900346855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15816" y="692696"/>
              <a:ext cx="2411264" cy="4030660"/>
            </a:xfrm>
            <a:prstGeom prst="rect">
              <a:avLst/>
            </a:prstGeom>
            <a:noFill/>
          </p:spPr>
        </p:pic>
        <p:sp>
          <p:nvSpPr>
            <p:cNvPr id="17" name="Elipsa 16"/>
            <p:cNvSpPr/>
            <p:nvPr/>
          </p:nvSpPr>
          <p:spPr>
            <a:xfrm>
              <a:off x="4067944" y="980728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7"/>
            <p:cNvSpPr/>
            <p:nvPr/>
          </p:nvSpPr>
          <p:spPr>
            <a:xfrm>
              <a:off x="4067944" y="2204864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Elipsa 18"/>
            <p:cNvSpPr/>
            <p:nvPr/>
          </p:nvSpPr>
          <p:spPr>
            <a:xfrm>
              <a:off x="4067944" y="3573016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156176" y="2996952"/>
            <a:ext cx="1331144" cy="2230460"/>
            <a:chOff x="2915816" y="692696"/>
            <a:chExt cx="2411264" cy="4030660"/>
          </a:xfrm>
        </p:grpSpPr>
        <p:pic>
          <p:nvPicPr>
            <p:cNvPr id="21" name="Picture 5" descr="C:\Users\Petr\AppData\Local\Microsoft\Windows\Temporary Internet Files\Content.IE5\U3RNK5VZ\MC900346855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15816" y="692696"/>
              <a:ext cx="2411264" cy="4030660"/>
            </a:xfrm>
            <a:prstGeom prst="rect">
              <a:avLst/>
            </a:prstGeom>
            <a:noFill/>
          </p:spPr>
        </p:pic>
        <p:sp>
          <p:nvSpPr>
            <p:cNvPr id="22" name="Elipsa 21"/>
            <p:cNvSpPr/>
            <p:nvPr/>
          </p:nvSpPr>
          <p:spPr>
            <a:xfrm>
              <a:off x="4067944" y="980728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22"/>
            <p:cNvSpPr/>
            <p:nvPr/>
          </p:nvSpPr>
          <p:spPr>
            <a:xfrm>
              <a:off x="4067944" y="2204864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Elipsa 23"/>
            <p:cNvSpPr/>
            <p:nvPr/>
          </p:nvSpPr>
          <p:spPr>
            <a:xfrm>
              <a:off x="4067944" y="3573016"/>
              <a:ext cx="1008112" cy="1008112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Elipsa 11"/>
          <p:cNvSpPr/>
          <p:nvPr/>
        </p:nvSpPr>
        <p:spPr>
          <a:xfrm>
            <a:off x="1907704" y="5517232"/>
            <a:ext cx="648072" cy="64807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283968" y="5445224"/>
            <a:ext cx="648072" cy="648072"/>
          </a:xfrm>
          <a:prstGeom prst="ellips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732240" y="5445224"/>
            <a:ext cx="648072" cy="648072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1916832"/>
            <a:ext cx="18261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POZOR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635896" y="1916832"/>
            <a:ext cx="1868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VOLNO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00192" y="1916832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STŮJ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0" y="908720"/>
            <a:ext cx="9144000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Přesuň barevný kruh na správné místo dle dané situace: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1" name="Picture 5" descr="C:\Users\Petr\Desktop\Obrázek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348880"/>
            <a:ext cx="1945431" cy="3955076"/>
          </a:xfrm>
          <a:prstGeom prst="rect">
            <a:avLst/>
          </a:prstGeom>
          <a:noFill/>
        </p:spPr>
      </p:pic>
      <p:pic>
        <p:nvPicPr>
          <p:cNvPr id="55302" name="Picture 6" descr="C:\Users\Petr\Desktop\Obrázek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708920"/>
            <a:ext cx="893564" cy="1117515"/>
          </a:xfrm>
          <a:prstGeom prst="rect">
            <a:avLst/>
          </a:prstGeom>
          <a:noFill/>
        </p:spPr>
      </p:pic>
      <p:pic>
        <p:nvPicPr>
          <p:cNvPr id="55303" name="Picture 7" descr="C:\Users\Petr\Desktop\Obrázek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221088"/>
            <a:ext cx="944007" cy="108012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1124744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SEMAFOR PRO CHODCE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1" name="Picture 5" descr="C:\Users\Petr\Desktop\Obrázek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068960"/>
            <a:ext cx="1523036" cy="3096344"/>
          </a:xfrm>
          <a:prstGeom prst="rect">
            <a:avLst/>
          </a:prstGeom>
          <a:noFill/>
        </p:spPr>
      </p:pic>
      <p:pic>
        <p:nvPicPr>
          <p:cNvPr id="5" name="Picture 5" descr="C:\Users\Petr\Desktop\Obrázek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068960"/>
            <a:ext cx="1523036" cy="3096344"/>
          </a:xfrm>
          <a:prstGeom prst="rect">
            <a:avLst/>
          </a:prstGeom>
          <a:noFill/>
        </p:spPr>
      </p:pic>
      <p:pic>
        <p:nvPicPr>
          <p:cNvPr id="6" name="Picture 6" descr="C:\Users\Petr\Desktop\Obrázek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5517232"/>
            <a:ext cx="864096" cy="900551"/>
          </a:xfrm>
          <a:prstGeom prst="rect">
            <a:avLst/>
          </a:prstGeom>
          <a:noFill/>
        </p:spPr>
      </p:pic>
      <p:pic>
        <p:nvPicPr>
          <p:cNvPr id="7" name="Picture 7" descr="C:\Users\Petr\Desktop\Obrázek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5517232"/>
            <a:ext cx="792088" cy="90970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83568" y="2348880"/>
            <a:ext cx="2880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STŮJ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36096" y="2348880"/>
            <a:ext cx="28083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VOLNO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836712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Přesuň barevného panáčka na správné místo </a:t>
            </a:r>
          </a:p>
          <a:p>
            <a:pPr algn="ctr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dle dané situace: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5"/>
          <p:cNvSpPr txBox="1"/>
          <p:nvPr/>
        </p:nvSpPr>
        <p:spPr>
          <a:xfrm>
            <a:off x="1331640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si všichni zakřičíme…!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6" descr="C:\Users\Správce\AppData\Local\Microsoft\Windows\Temporary Internet Files\Content.IE5\1W1RWFFP\MC9004344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988840"/>
            <a:ext cx="4193084" cy="4332853"/>
          </a:xfrm>
          <a:prstGeom prst="rect">
            <a:avLst/>
          </a:prstGeom>
          <a:noFill/>
        </p:spPr>
      </p:pic>
      <p:grpSp>
        <p:nvGrpSpPr>
          <p:cNvPr id="4" name="Skupina 3"/>
          <p:cNvGrpSpPr/>
          <p:nvPr/>
        </p:nvGrpSpPr>
        <p:grpSpPr>
          <a:xfrm>
            <a:off x="5868144" y="2381131"/>
            <a:ext cx="2448272" cy="1440160"/>
            <a:chOff x="5868144" y="1268760"/>
            <a:chExt cx="2448272" cy="1440160"/>
          </a:xfrm>
        </p:grpSpPr>
        <p:sp>
          <p:nvSpPr>
            <p:cNvPr id="5" name="Oválný popisek 4"/>
            <p:cNvSpPr/>
            <p:nvPr/>
          </p:nvSpPr>
          <p:spPr>
            <a:xfrm>
              <a:off x="5868144" y="1268760"/>
              <a:ext cx="2448272" cy="1440160"/>
            </a:xfrm>
            <a:prstGeom prst="wedgeEllipseCallou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012160" y="1772816"/>
              <a:ext cx="210987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latin typeface="Times New Roman" pitchFamily="18" charset="0"/>
                  <a:cs typeface="Times New Roman" pitchFamily="18" charset="0"/>
                </a:rPr>
                <a:t>VÝBORNĚ !!!</a:t>
              </a:r>
              <a:endParaRPr lang="cs-CZ" sz="24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 txBox="1">
            <a:spLocks/>
          </p:cNvSpPr>
          <p:nvPr/>
        </p:nvSpPr>
        <p:spPr>
          <a:xfrm>
            <a:off x="395536" y="1124744"/>
            <a:ext cx="822960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Použité citace a obrázky:</a:t>
            </a: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2204864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Obr. Dopravní značky – [cit. 2012-06-06]. </a:t>
            </a:r>
          </a:p>
          <a:p>
            <a:pPr>
              <a:buNone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http:// www.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dopravni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znaceni.eu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znacky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279</Words>
  <Application>Microsoft Office PowerPoint</Application>
  <PresentationFormat>Předvádění na obrazovce (4:3)</PresentationFormat>
  <Paragraphs>70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Tok</vt:lpstr>
      <vt:lpstr>Motiv sady Office</vt:lpstr>
      <vt:lpstr>VY_32_INOVACE_39_Dopravní značky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pcbazar</cp:lastModifiedBy>
  <cp:revision>50</cp:revision>
  <dcterms:created xsi:type="dcterms:W3CDTF">2012-06-13T19:33:03Z</dcterms:created>
  <dcterms:modified xsi:type="dcterms:W3CDTF">2012-09-12T21:38:02Z</dcterms:modified>
</cp:coreProperties>
</file>