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323" r:id="rId3"/>
    <p:sldId id="322" r:id="rId4"/>
    <p:sldId id="296" r:id="rId5"/>
    <p:sldId id="297" r:id="rId6"/>
    <p:sldId id="298" r:id="rId7"/>
    <p:sldId id="319" r:id="rId8"/>
    <p:sldId id="320" r:id="rId9"/>
    <p:sldId id="321" r:id="rId10"/>
    <p:sldId id="303" r:id="rId11"/>
    <p:sldId id="32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9040"/>
    <a:srgbClr val="990000"/>
    <a:srgbClr val="FF7C80"/>
    <a:srgbClr val="663300"/>
    <a:srgbClr val="66FF33"/>
    <a:srgbClr val="33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Andorralavella06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1">
                <a:lumMod val="0"/>
                <a:alpha val="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ANDORRA</a:t>
            </a:r>
            <a:br>
              <a:rPr lang="pl-PL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Místo, kde žijeme</a:t>
            </a:r>
          </a:p>
          <a:p>
            <a:r>
              <a:rPr lang="pl-PL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0">
              <a:schemeClr val="accent1">
                <a:lumMod val="46000"/>
                <a:lumOff val="54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1340768"/>
            <a:ext cx="69127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Nalézá se v pohoří Pyreneje a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hlavním městem 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je </a:t>
            </a: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Andorra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la</a:t>
            </a:r>
            <a:r>
              <a:rPr lang="cs-CZ" sz="6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Vella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244322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8784976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35696" y="406554"/>
            <a:ext cx="49502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DOR</a:t>
            </a:r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RA</a:t>
            </a:r>
          </a:p>
        </p:txBody>
      </p:sp>
    </p:spTree>
    <p:extLst>
      <p:ext uri="{BB962C8B-B14F-4D97-AF65-F5344CB8AC3E}">
        <p14:creationId xmlns:p14="http://schemas.microsoft.com/office/powerpoint/2010/main" val="24270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9816"/>
            <a:ext cx="8640960" cy="61566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173466" y="5053345"/>
            <a:ext cx="169848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ŠPANĚLSKO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523904" y="4148586"/>
            <a:ext cx="1440160" cy="48463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FRANCIE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942429">
            <a:off x="2004140" y="4057999"/>
            <a:ext cx="1578359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ANDORRA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71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2226467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DOR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RA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0"/>
            <a:ext cx="2555776" cy="2226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2348880"/>
            <a:ext cx="878497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Jedna </a:t>
            </a: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z nejmenších a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nejhornatějších </a:t>
            </a: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zemí Evropy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Nachází se uprostřed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Pyrenejí na hranici Španělska a Francie. Ačkoliv Andorra není oficiálně členem Evropské unie, je součástí celní unie EU. Od roku 2002 se tedy platí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eury,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Andorra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však usiluje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o ražbu vlastních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euromincí.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Hlavním zdrojem příjmů je cestovní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ruch, na kterém je v současné době založeno hospodářství státu.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Ročně navštíví Andorru až 15 milionů turistů, kteří si přijíždí zalyžovat a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nákupy. </a:t>
            </a:r>
            <a:r>
              <a:rPr lang="pl-PL" sz="2600" dirty="0" smtClean="0">
                <a:latin typeface="Times New Roman" pitchFamily="18" charset="0"/>
                <a:cs typeface="Times New Roman" pitchFamily="18" charset="0"/>
              </a:rPr>
              <a:t>Především obyvatelé </a:t>
            </a:r>
            <a:r>
              <a:rPr lang="pl-PL" sz="2600" dirty="0">
                <a:latin typeface="Times New Roman" pitchFamily="18" charset="0"/>
                <a:cs typeface="Times New Roman" pitchFamily="18" charset="0"/>
              </a:rPr>
              <a:t>Španělska a Francie využívají možnosti nákupu zboží bez daní. </a:t>
            </a:r>
            <a:endParaRPr lang="pl-PL" sz="2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pl-PL" dirty="0"/>
          </a:p>
          <a:p>
            <a:endParaRPr lang="pl-PL" dirty="0"/>
          </a:p>
          <a:p>
            <a:r>
              <a:rPr lang="pl-PL" dirty="0"/>
              <a:t> 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pic>
        <p:nvPicPr>
          <p:cNvPr id="1026" name="Picture 2" descr="C:\Users\nb3\AppData\Local\Microsoft\Windows\Temporary Internet Files\Content.IE5\2KY0MA63\MP9003625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191" y="-26508"/>
            <a:ext cx="2796991" cy="22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0755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188640"/>
            <a:ext cx="3563888" cy="720080"/>
          </a:xfrm>
        </p:spPr>
        <p:txBody>
          <a:bodyPr/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0" y="1435100"/>
            <a:ext cx="3465513" cy="4851400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Leží v nadmořské výšce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079 metrů, v údolí pod horou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Enclar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podél řeky Gran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Valira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Rozloha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30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km²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Počet obyvatel (2004):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22 884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Oficiálním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jazykem je katalánština, ale používány jsou též španělština a francouzština.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8640"/>
            <a:ext cx="5472608" cy="6097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3968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8640"/>
            <a:ext cx="346233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Popisek se šipkou dolů 7"/>
          <p:cNvSpPr/>
          <p:nvPr/>
        </p:nvSpPr>
        <p:spPr>
          <a:xfrm>
            <a:off x="0" y="201340"/>
            <a:ext cx="3563888" cy="1220728"/>
          </a:xfrm>
          <a:prstGeom prst="downArrow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Hlavní město Andory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13400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69" y="215643"/>
            <a:ext cx="8612111" cy="6232654"/>
          </a:xfrm>
          <a:prstGeom prst="roundRect">
            <a:avLst>
              <a:gd name="adj" fmla="val 16667"/>
            </a:avLst>
          </a:prstGeom>
          <a:ln w="57150">
            <a:solidFill>
              <a:schemeClr val="bg1"/>
            </a:solidFill>
            <a:miter lim="800000"/>
            <a:headEnd/>
            <a:tailEnd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908720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it-IT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Andorra</a:t>
            </a:r>
            <a:r>
              <a:rPr lang="it-IT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la</a:t>
            </a:r>
            <a:r>
              <a:rPr lang="it-IT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Vella</a:t>
            </a:r>
            <a:endParaRPr lang="cs-CZ" sz="28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it-IT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kostel Sant Esteve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7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72" y="116632"/>
            <a:ext cx="8380392" cy="61899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260648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Casa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de </a:t>
            </a:r>
            <a:r>
              <a:rPr lang="cs-CZ" sz="36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Vall</a:t>
            </a:r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</a:p>
          <a:p>
            <a:pPr lvl="0"/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      andorrský            </a:t>
            </a:r>
          </a:p>
          <a:p>
            <a:pPr lvl="0"/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      parlament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00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646"/>
            <a:ext cx="8784976" cy="615668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Obdélník 4"/>
          <p:cNvSpPr/>
          <p:nvPr/>
        </p:nvSpPr>
        <p:spPr>
          <a:xfrm>
            <a:off x="2267744" y="692696"/>
            <a:ext cx="4046301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9BBB59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Pohled na údolí </a:t>
            </a:r>
            <a:r>
              <a:rPr lang="cs-CZ" sz="3200" b="1" dirty="0" err="1">
                <a:solidFill>
                  <a:srgbClr val="9BBB59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Núria</a:t>
            </a:r>
            <a:endParaRPr lang="cs-CZ" sz="3200" b="1" dirty="0">
              <a:solidFill>
                <a:srgbClr val="9BBB59">
                  <a:lumMod val="50000"/>
                </a:srgb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055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548680"/>
            <a:ext cx="442144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vzniku: 1288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Státní zřízení: knížectví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Úřední jazyk: katalánština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Politický systém je parlamentní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spoluknížectví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– v čele stojí biskup a francouzský prezident, úřad je vykonáván prostřednictvím zastoupení (tzv. vikáři).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Správní členění: 7 farností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Národnostní složení: Španělé 46 %, Andořané 20 %, Francouzi, Portugalci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Nejvyšší bod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Coma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Pedrosa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(2 946 m)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3968" y="548679"/>
            <a:ext cx="486003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Nejnižší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bod - Riu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Runer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(840 m)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Klima: mírný pás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Zemědělství - sklizeň: obilí, vinná réva, tabák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Zemědělství - chov dobytka: ovce, kozy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Vývoz: tabák, nábytek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Dovoz: spotřební zboží, potraviny, elektřina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Odběratelské země: Francie, Španělsko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Dodavatelské země: Španělsko, Francie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Doprava: 0 km železnice, 269 km silnice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0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Další  zajímavosti</a:t>
            </a:r>
            <a:endParaRPr lang="cs-CZ" sz="4400" u="sng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40973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548680"/>
            <a:ext cx="864096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LIUZZO, David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ommons.wikimedia.org: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location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ANR.png [cit. 2011-03-19] Dostupné na www: http://commons.wikimedia.org/wiki/File:Europe_location_ANR.png?uselang=cs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Vlajka Andorry  -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www.office.microsoft.com.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HansenBCN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en-US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Coat of arms of </a:t>
            </a:r>
            <a:r>
              <a:rPr lang="en-US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Andorra.svg</a:t>
            </a:r>
            <a:r>
              <a:rPr lang="en-US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2011-03-19] Dostupné  jako volné dílo na www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http://commons.wikimedia.org/wiki/File:Coat_of_arms_of_Andorra.svg?uselang=cs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Andorra </a:t>
            </a: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(text )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2011-03-10]. Wikipedie otevřená encyklopedie. Dostupné z WWW: &lt;http://cs.wikipedia.org/wiki/Andorra&gt;.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Další zajímavosti - [cit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2011-03-10]. Zeměpis. Dostupné z WWW: &lt;http://www.zemepis.eu/andora.p13.html&gt;.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PRASIL,Vaclav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ommons.wikimedia.org:AndorraLaVella.JPG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2011-03-19] Dostupné jako volné dílo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www: http://commons.wikimedia.org/wiki/File:AndorraLaVella.JPG?uselang=cs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jqmj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Queralt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ommons.wikimedia.org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s-E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Casa de la Vall - Andorra.jpg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2011-03-19]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Dostupné pod licencí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2.0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Generic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http://commons.wikimedia.org/wiki/File:Casa_de_la_Vall_-_Andorra.jpg?uselang=cs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F. </a:t>
            </a: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Teenck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Commons.wikimedia.org:</a:t>
            </a:r>
            <a:r>
              <a:rPr lang="en-US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Valley 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with mountain resort -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Vall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de Núria.jpg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cit. 2011-03-19]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Dostupné pod licencí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http://commons.wikimedia.org/wiki/File:Valley_with_mountain_resort_-_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Vall_de_Núria.jpg?uselang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Terence wiki. Commons.wikimedia.org: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Sant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Esteve</a:t>
            </a:r>
            <a:r>
              <a:rPr lang="en-US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Church View from Centre de Congresssos.JPG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2011-03-19]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Dostupné pod licencí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Creative Commons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sz="1400" dirty="0" err="1" smtClean="0"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http://commons.wikimedia.org/wiki/File:Sant_Esteve_Church_View_from_Centre_de_Congresssos.JPG?uselang=cs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Lorentey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Commons.wikimedia.org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Andorralavella06.jpg 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2011-03-19]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Dostupné pod licencí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Uveďte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autora 2.0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Generic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www: </a:t>
            </a:r>
          </a:p>
          <a:p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commons.wikimedia.org/wiki/File:Andorralavella06.jpg?uselang=cs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sz="1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188640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9741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1839</TotalTime>
  <Words>647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ANDORRA VY_32_INOVACE_04</vt:lpstr>
      <vt:lpstr>Prezentace aplikace PowerPoint</vt:lpstr>
      <vt:lpstr>Prezentace aplikace PowerPoint</vt:lpstr>
      <vt:lpstr>Prezentace aplikace PowerPoint</vt:lpstr>
      <vt:lpstr>ANDORRA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162</cp:revision>
  <dcterms:created xsi:type="dcterms:W3CDTF">2011-02-24T13:32:51Z</dcterms:created>
  <dcterms:modified xsi:type="dcterms:W3CDTF">2012-09-14T10:01:29Z</dcterms:modified>
</cp:coreProperties>
</file>