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82" r:id="rId2"/>
    <p:sldId id="283" r:id="rId3"/>
    <p:sldId id="272" r:id="rId4"/>
    <p:sldId id="274" r:id="rId5"/>
    <p:sldId id="279" r:id="rId6"/>
    <p:sldId id="280" r:id="rId7"/>
    <p:sldId id="281" r:id="rId8"/>
    <p:sldId id="276" r:id="rId9"/>
    <p:sldId id="285" r:id="rId10"/>
    <p:sldId id="286" r:id="rId11"/>
    <p:sldId id="28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5644487-77C7-47F6-A33D-6F12848713B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47691EB-A3F7-4232-9224-19A5A2FD94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75BFC7-BA6F-43F0-BF9E-88B34EBADAA9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241200-F70D-4BE3-8F03-9A66278C39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54240-E3D9-4473-8B3D-2552F1064A0A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D238B-0C25-4BBD-90EE-05528F8C1F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771D07-774B-41CF-B498-986F5C408458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0FA1B1-B80D-4229-AF6D-A04AD7D97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9A9C1-FEA7-4824-B054-65B554D729D7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01C69-7A65-4A9B-9259-4EFB1B3B7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111EE3-59F4-4654-9DD5-A2DD22BCA5B4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FDABDF-E6B4-484E-95D5-B6BA4CD4E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67E9F-E25C-4128-A7D6-A0BADA528D36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740B1-13DB-48D7-BA63-934B2951D5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5596239-1745-48B4-AED8-EA805FCCB5A3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D69AEB-E11A-4F0F-8A92-DCF204AC3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D164CBF-CB20-48F8-97CC-39043CFDF62D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F86911A-A4FE-40F7-B4B7-A82597943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86CEBB-FF53-417D-A08C-9B27772C0577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672B7B-DFAD-4D55-B531-B5CC77CA4D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9B30B-30EA-4653-8D93-6780F422A1F8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4872A-C3B6-4AA1-B428-E8905AEB9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9E81A-F713-41AD-9751-FC1838466337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852FE-58DA-4951-A1B1-BB0099E0A5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98D63594-62A6-4FF0-808D-7AB0968F1393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3D815AF4-7796-48AB-A698-63971D2C6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576263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Částicové složení látek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Základní škola Čelákovice</a:t>
            </a:r>
            <a:endParaRPr lang="cs-CZ" sz="24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VY_52_PŘÍRODNÍ VĚDY_001_Částicové složení látek</a:t>
            </a:r>
            <a:endParaRPr lang="cs-CZ">
              <a:solidFill>
                <a:schemeClr val="tx2"/>
              </a:solidFill>
              <a:latin typeface="Gill Sans MT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95288" y="1700213"/>
            <a:ext cx="8497887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1. 11.2011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Přírodní vědy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Fyzika – 6.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Částicové složení látek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 Žák se seznámí s částicovou stavbou různých druhů látek. A její vliv na vlastnosti daného druhu látky. Seznámí se s pojmy látka, atom, molekula a sloučenina.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/>
              </a:rPr>
              <a:t>Žák vysvětlí některé rozdílné vlastnosti pevných, kapalných a plynných látek pomocí rozdílů v jejich částicové stavbě.  Rozliší atom, molekulu a sloučeninu.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0" y="765175"/>
            <a:ext cx="91440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Částicové složení látek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Částicové složení látek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Různé vlastnosti látek souvisí s tím, že jsou tvořeny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nepatrnými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různými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částicemi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Částice se neustále neuspořádaně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pohyb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ují.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Brownův pohyb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– 1827.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Difuze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– pronikání částic jedné látky mezi částice druhé látky (vůně, barvivo a jiné).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Počátky jsou ve starověkém Řecku.</a:t>
            </a: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Částicové složení látek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Ze zkoumání látek vyplývá, že částice na sebe musí působit silami, které je udržují pohromadě.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Přitažlivé síly mezi částicemi působí jen pokud jsou částice velice blízko (plastelína, olovo – křída, sklo).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Přitažlivé síly nepůsobí jen mezi částicemi jedné látky, ale i mezi částicemi různých látek (lepidla).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Přilnavost – smáčivost (sklo – voda).</a:t>
            </a: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Částicové složení látek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Pevné látky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Krystalické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amorfní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Krystalické látky – částice jsou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pravidelně uspořádány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 krystalické mřížce.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Vzájemné silové působení částic omezuje jejich pohyb pouze na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kmitání kolem pravidelně uspořádané polohy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Silové působení mezi částicemi brání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změně tvaru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pevných látek – těles (nedovolí jejich přiblížení ani vzdálení).</a:t>
            </a: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Částicové složení látek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Kapalné látky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Částice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nejsou pravidelně uspořádány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 mohou se vzájemně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snadno přemisťovat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než v pevných látkách.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Snadno mění svůj tvar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– jsou tekuté.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Částice jsou blízko sebe jako u látek pevných, proto jsou kapaliny prakticky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nestlačitelné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Částicové složení látek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Plynné látky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Částice se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pohybují zcela volně a neuspořádaně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Vzájemně na sebe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působí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zcela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nepatrnými přitažlivými silami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– jsou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rozpínavé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stlačitelné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 určité době vyplní celou nádobu – prostor.</a:t>
            </a: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Částicové složení látek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Demokritos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tyto částice nazval –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atom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y (atomos – nedělitelný).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Tento názor přetrval až do 19. století kdy byly objeveny částice tvořící atom –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elektron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proton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neutron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Jednotlivé druhy atomů se nazývají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prvky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 přírodě je jich 105.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Další částice vznikají sloučením dvou a více stejných  nebo různých atomů – nazývají se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molekuly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(voda, vodík, kyslík, dusík).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Látky složené ze stejných molekul tvořených různými atomy nazýváme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sloučeniny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(voda, oxid uhličitý).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Z jakých částic jsou složeny prvky? </a:t>
            </a:r>
          </a:p>
          <a:p>
            <a:r>
              <a:rPr lang="cs-CZ" sz="2400" smtClean="0"/>
              <a:t>Uveď, jak jsou uspořádány částice v plynných látkách.</a:t>
            </a:r>
          </a:p>
          <a:p>
            <a:r>
              <a:rPr lang="cs-CZ" sz="2400" smtClean="0"/>
              <a:t>Uveď příklad difuze.</a:t>
            </a:r>
          </a:p>
          <a:p>
            <a:r>
              <a:rPr lang="cs-CZ" sz="2400" smtClean="0"/>
              <a:t>Vysvětli, zda je voda prvek nebo sloučenina.</a:t>
            </a:r>
          </a:p>
          <a:p>
            <a:r>
              <a:rPr lang="cs-CZ" sz="2400" smtClean="0"/>
              <a:t>Uveď příklady prvků, které znáš.</a:t>
            </a:r>
          </a:p>
          <a:p>
            <a:r>
              <a:rPr lang="cs-CZ" sz="2400" smtClean="0"/>
              <a:t>Uveď, jak jsou uspořádány částice v pevných amorfních látkách.</a:t>
            </a:r>
          </a:p>
          <a:p>
            <a:r>
              <a:rPr lang="cs-CZ" sz="2400" smtClean="0"/>
              <a:t>Vysvětli fyzikální děj – difuze.</a:t>
            </a:r>
          </a:p>
          <a:p>
            <a:r>
              <a:rPr lang="cs-CZ" sz="2400" smtClean="0"/>
              <a:t>Vysvětli, jakého jevu je využito při spojení dvou látek lepením.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Z jakých částic je složena sloučenina?</a:t>
            </a:r>
          </a:p>
          <a:p>
            <a:r>
              <a:rPr lang="cs-CZ" sz="2400" smtClean="0"/>
              <a:t>Uveď, jak jsou uspořádány částice v kapalných látkách.</a:t>
            </a:r>
          </a:p>
          <a:p>
            <a:r>
              <a:rPr lang="cs-CZ" sz="2400" smtClean="0"/>
              <a:t>Uveď příčinu fyzikálního jevu „Brownův pohyb“</a:t>
            </a:r>
          </a:p>
          <a:p>
            <a:r>
              <a:rPr lang="cs-CZ" sz="2400" smtClean="0"/>
              <a:t>Vysvětli, proč jsou pevné látky nestlačitelné.</a:t>
            </a:r>
          </a:p>
          <a:p>
            <a:r>
              <a:rPr lang="cs-CZ" sz="2400" smtClean="0"/>
              <a:t>Uveď příklady sloučenin, které znáš.</a:t>
            </a:r>
          </a:p>
          <a:p>
            <a:r>
              <a:rPr lang="cs-CZ" sz="2400" smtClean="0"/>
              <a:t>Uveď, jak jsou uspořádány částice v pevných krystalických látkách.</a:t>
            </a:r>
          </a:p>
          <a:p>
            <a:r>
              <a:rPr lang="cs-CZ" sz="2400" smtClean="0"/>
              <a:t>Vysvětli, co to znamená, že pohyb částic je neuspořádaný.</a:t>
            </a:r>
          </a:p>
          <a:p>
            <a:r>
              <a:rPr lang="cs-CZ" sz="2400" smtClean="0"/>
              <a:t>Vysvětli, proč jsou plyny stlačitelné.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576262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2"/>
          <p:cNvSpPr txBox="1">
            <a:spLocks noChangeArrowheads="1"/>
          </p:cNvSpPr>
          <p:nvPr/>
        </p:nvSpPr>
        <p:spPr bwMode="auto">
          <a:xfrm>
            <a:off x="1042988" y="1628775"/>
            <a:ext cx="775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/>
            </a:endParaRPr>
          </a:p>
        </p:txBody>
      </p:sp>
      <p:sp>
        <p:nvSpPr>
          <p:cNvPr id="24581" name="TextovéPole 7"/>
          <p:cNvSpPr txBox="1">
            <a:spLocks noChangeArrowheads="1"/>
          </p:cNvSpPr>
          <p:nvPr/>
        </p:nvSpPr>
        <p:spPr bwMode="auto">
          <a:xfrm>
            <a:off x="630238" y="1890713"/>
            <a:ext cx="3917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  <a:latin typeface="Gill Sans MT"/>
              </a:rPr>
              <a:t> </a:t>
            </a:r>
            <a:endParaRPr lang="cs-CZ" sz="2400">
              <a:solidFill>
                <a:schemeClr val="tx2"/>
              </a:solidFill>
              <a:latin typeface="Gill Sans M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610</TotalTime>
  <Words>490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Částicové složení látek</vt:lpstr>
      <vt:lpstr>Snímek 2</vt:lpstr>
      <vt:lpstr>Částicové složení látek</vt:lpstr>
      <vt:lpstr>Částicové složení látek</vt:lpstr>
      <vt:lpstr>Částicové složení látek</vt:lpstr>
      <vt:lpstr>Částicové složení látek</vt:lpstr>
      <vt:lpstr>Částicové složení látek</vt:lpstr>
      <vt:lpstr>Částicové složení látek</vt:lpstr>
      <vt:lpstr>Procvičování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86</cp:revision>
  <dcterms:created xsi:type="dcterms:W3CDTF">2011-03-24T11:59:00Z</dcterms:created>
  <dcterms:modified xsi:type="dcterms:W3CDTF">2012-03-08T10:03:39Z</dcterms:modified>
</cp:coreProperties>
</file>