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70" r:id="rId3"/>
    <p:sldId id="263" r:id="rId4"/>
    <p:sldId id="259" r:id="rId5"/>
    <p:sldId id="260" r:id="rId6"/>
    <p:sldId id="261" r:id="rId7"/>
    <p:sldId id="262" r:id="rId8"/>
    <p:sldId id="267" r:id="rId9"/>
    <p:sldId id="264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20" y="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318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DF14CE6-A32F-4E60-B6AA-8D09A8C1DC6B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C3AFB7-7AD8-423B-916B-9BB810237542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7F4BE76-8144-48FC-A81F-D10F0EBACA35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F7DDD8-DE23-44A4-BE7A-6DBFEE5B14CF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FC6280F-4B49-4F94-A475-5367DC425669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19F911B-6E7D-4E5F-B974-2F68E3AB9616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9FD7D-0DBB-4787-9078-F7D788ADE627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A80176BA-0FE0-40B2-B3A8-9F6EA143FEF3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AA6C2B6-9BCB-46E0-872E-F4B104A02A8F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F2BC70A-FF64-4857-9D18-A10B6E25C94B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8BD401E-6E90-4194-883E-9ABD287FAEB7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9C40844-685A-4F3F-ADFF-F73D3069C22A}" type="datetime1">
              <a:rPr lang="cs-CZ" smtClean="0"/>
              <a:t>16.9.2012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sz="3200" smtClean="0"/>
              <a:t>ČESKÝ JAZYK – ČTENÍ</a:t>
            </a:r>
            <a:br>
              <a:rPr lang="cs-CZ" sz="3200" smtClean="0"/>
            </a:br>
            <a:r>
              <a:rPr lang="cs-CZ" sz="3200" smtClean="0"/>
              <a:t>Z POHÁDKY DO POHÁDKY</a:t>
            </a:r>
            <a:br>
              <a:rPr lang="cs-CZ" sz="3200" smtClean="0"/>
            </a:b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Základní škola, Hořice, Husova 11</a:t>
            </a:r>
            <a:br>
              <a:rPr lang="cs-CZ" sz="3200" smtClean="0"/>
            </a:br>
            <a:r>
              <a:rPr lang="cs-CZ" sz="3200" smtClean="0"/>
              <a:t>VY_12_INOVACE 1_16_ Z POHÁDKY DO POHÁDKY</a:t>
            </a:r>
            <a:br>
              <a:rPr lang="cs-CZ" sz="3200" smtClean="0"/>
            </a:br>
            <a:r>
              <a:rPr lang="cs-CZ" sz="3200" smtClean="0"/>
              <a:t>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591794"/>
              </p:ext>
            </p:extLst>
          </p:nvPr>
        </p:nvGraphicFramePr>
        <p:xfrm>
          <a:off x="1285852" y="1500174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Dětem - Postýlka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Báseň-práce s textem</a:t>
                      </a:r>
                    </a:p>
                    <a:p>
                      <a:r>
                        <a:rPr lang="cs-CZ" smtClean="0"/>
                        <a:t>11.1.2012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Český jazyk - 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Osvojení textu, doplnění slov</a:t>
                      </a:r>
                      <a:r>
                        <a:rPr lang="cs-CZ" smtClean="0"/>
                        <a:t>, reprodukce</a:t>
                      </a:r>
                      <a:endParaRPr lang="cs-CZ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5. 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recitace, jednotlivě doplňování</a:t>
                      </a:r>
                      <a:r>
                        <a:rPr lang="cs-CZ" baseline="0" dirty="0" smtClean="0"/>
                        <a:t> slov u tabule</a:t>
                      </a:r>
                      <a:r>
                        <a:rPr lang="cs-CZ" baseline="0" smtClean="0"/>
                        <a:t>, práce 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Hned budu spát postýlko,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jen co zhasne světýlko,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skrčím se a zavřu očka,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slunko na mne ráno počká.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  <a:hlinkClick r:id="" action="ppaction://hlinkshowjump?jump=nextslide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Zašimrá mě, zalechtá mě,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a já rozběhnu se k mámě: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„Mámo už je zase den,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" action="ppaction://hlinkshowjump?jump=nextslide"/>
              </a:rPr>
              <a:t>Slunce svítí do oken!“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Dobrou noc, dobrý den</a:t>
            </a:r>
            <a:br>
              <a:rPr lang="cs-CZ" dirty="0" smtClean="0"/>
            </a:br>
            <a:r>
              <a:rPr lang="cs-CZ" sz="2000" dirty="0" smtClean="0"/>
              <a:t>František </a:t>
            </a:r>
            <a:r>
              <a:rPr lang="cs-CZ" sz="2000" dirty="0" err="1" smtClean="0"/>
              <a:t>Hrubín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maminko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cs-CZ" dirty="0" smtClean="0">
                <a:hlinkClick r:id="" action="ppaction://hlinkshowjump?jump=nextslide"/>
              </a:rPr>
              <a:t>postýlko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smtClean="0">
                <a:hlinkClick r:id="rId2" action="ppaction://hlinksldjump"/>
              </a:rPr>
              <a:t>ramínko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Hned budu spát . . . . . . . . .,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hlinkClick r:id="rId2" action="ppaction://hlinksldjump"/>
              </a:rPr>
              <a:t>prkýnko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cs-CZ" dirty="0" smtClean="0">
                <a:hlinkClick r:id="rId2" action="ppaction://hlinksldjump"/>
              </a:rPr>
              <a:t>okýnko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" action="ppaction://hlinkshowjump?jump=nextslide"/>
              </a:rPr>
              <a:t>světýlko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Hned budu spát postýlko,</a:t>
            </a:r>
            <a:br>
              <a:rPr lang="cs-CZ" sz="3200" dirty="0" smtClean="0"/>
            </a:br>
            <a:r>
              <a:rPr lang="cs-CZ" sz="3200" dirty="0" smtClean="0"/>
              <a:t>jen co zhasne . . . . . . . . . . . .,</a:t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hlinkshowjump?jump=nextslide"/>
              </a:rPr>
              <a:t>očka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</a:t>
            </a:r>
            <a:r>
              <a:rPr lang="cs-CZ" dirty="0" smtClean="0">
                <a:hlinkClick r:id="rId2" action="ppaction://hlinksldjump"/>
              </a:rPr>
              <a:t>tečka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hlinkClick r:id="rId2" action="ppaction://hlinksldjump"/>
              </a:rPr>
              <a:t>říčka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Hned budu spát postýlko,</a:t>
            </a:r>
            <a:br>
              <a:rPr lang="cs-CZ" sz="3200" dirty="0" smtClean="0"/>
            </a:br>
            <a:r>
              <a:rPr lang="cs-CZ" sz="3200" dirty="0" smtClean="0"/>
              <a:t>jen co zhasne světýlko,</a:t>
            </a:r>
            <a:br>
              <a:rPr lang="cs-CZ" sz="3200" dirty="0" smtClean="0"/>
            </a:br>
            <a:r>
              <a:rPr lang="cs-CZ" sz="3200" dirty="0" smtClean="0"/>
              <a:t>skrčím</a:t>
            </a:r>
            <a:r>
              <a:rPr lang="cs-CZ" dirty="0" smtClean="0"/>
              <a:t> </a:t>
            </a:r>
            <a:r>
              <a:rPr lang="cs-CZ" sz="3200" dirty="0" smtClean="0"/>
              <a:t>se a zavřu . . . . . . . ,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dirty="0" smtClean="0"/>
              <a:t>                          </a:t>
            </a:r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mačká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</a:t>
            </a:r>
            <a:r>
              <a:rPr lang="cs-CZ" dirty="0" smtClean="0">
                <a:hlinkClick r:id="rId2" action="ppaction://hlinksldjump"/>
              </a:rPr>
              <a:t>nepočká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" action="ppaction://hlinkshowjump?jump=nextslide"/>
              </a:rPr>
              <a:t>počká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Hned budu spát postýlko,</a:t>
            </a:r>
            <a:br>
              <a:rPr lang="cs-CZ" sz="3200" dirty="0" smtClean="0"/>
            </a:br>
            <a:r>
              <a:rPr lang="cs-CZ" sz="3200" dirty="0" smtClean="0"/>
              <a:t>jen co zhasne světýlko, </a:t>
            </a:r>
            <a:br>
              <a:rPr lang="cs-CZ" sz="3200" dirty="0" smtClean="0"/>
            </a:br>
            <a:r>
              <a:rPr lang="cs-CZ" sz="3200" dirty="0" smtClean="0"/>
              <a:t>skrčím se a zavřu očka,</a:t>
            </a:r>
            <a:br>
              <a:rPr lang="cs-CZ" sz="3200" dirty="0" smtClean="0"/>
            </a:br>
            <a:r>
              <a:rPr lang="cs-CZ" sz="3200" dirty="0" smtClean="0"/>
              <a:t>slunko na mne ráno . . . . . . ..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Zašimrá mě, zalechtá mě,</a:t>
            </a:r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a já rozběhnu se k mámě:</a:t>
            </a:r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„Mámo, už je zase den, </a:t>
            </a:r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slunce svítí do oken!“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3357562"/>
            <a:ext cx="3357586" cy="2221603"/>
          </a:xfrm>
          <a:prstGeom prst="rect">
            <a:avLst/>
          </a:prstGeom>
          <a:noFill/>
        </p:spPr>
      </p:pic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/>
          <a:stretch>
            <a:fillRect/>
          </a:stretch>
        </p:blipFill>
        <p:spPr>
          <a:xfrm>
            <a:off x="7143768" y="600076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071802" y="2214554"/>
            <a:ext cx="2714644" cy="2643206"/>
          </a:xfrm>
          <a:prstGeom prst="smileyFac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929454" y="478632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vukový disk CD 6">
            <a:hlinkClick r:id="" action="ppaction://media"/>
          </p:cNvPr>
          <p:cNvPicPr>
            <a:picLocks noRot="1" noChangeAspect="1"/>
          </p:cNvPicPr>
          <p:nvPr>
            <a:audioCd>
              <a:st track="2"/>
              <a:end track="2"/>
            </a:audioCd>
          </p:nvPr>
        </p:nvPicPr>
        <p:blipFill>
          <a:blip r:embed="rId2"/>
          <a:stretch>
            <a:fillRect/>
          </a:stretch>
        </p:blipFill>
        <p:spPr>
          <a:xfrm>
            <a:off x="6000760" y="5357826"/>
            <a:ext cx="304800" cy="3048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7715272" y="357166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786182" y="2285992"/>
            <a:ext cx="1571636" cy="170021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6500826" y="535782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i="1" dirty="0" smtClean="0"/>
              <a:t>Dětem</a:t>
            </a:r>
            <a:r>
              <a:rPr lang="cs-CZ" sz="1200" dirty="0" smtClean="0"/>
              <a:t>: </a:t>
            </a:r>
            <a:r>
              <a:rPr lang="cs-CZ" sz="1200" i="1" dirty="0" smtClean="0"/>
              <a:t>Dobrou noc, dobrý den</a:t>
            </a:r>
            <a:r>
              <a:rPr lang="cs-CZ" sz="1200" dirty="0" smtClean="0"/>
              <a:t>. 4. vydání(2. rozšířené). Praha: Albatros, 1990, s. 82.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    CITACE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413" y="3040063"/>
            <a:ext cx="3060700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224</Words>
  <Application>Microsoft Office PowerPoint</Application>
  <PresentationFormat>Předvádění na obrazovce (4:3)</PresentationFormat>
  <Paragraphs>70</Paragraphs>
  <Slides>11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ČESKÝ JAZYK – ČTENÍ Z POHÁDKY DO POHÁDKY  Základní škola, Hořice, Husova 11 VY_12_INOVACE 1_16_ Z POHÁDKY DO POHÁDKY  </vt:lpstr>
      <vt:lpstr>Prezentace aplikace PowerPoint</vt:lpstr>
      <vt:lpstr>Dobrou noc, dobrý den František Hrubín</vt:lpstr>
      <vt:lpstr>Hned budu spát . . . . . . . . .,</vt:lpstr>
      <vt:lpstr>Hned budu spát postýlko, jen co zhasne . . . . . . . . . . . ., </vt:lpstr>
      <vt:lpstr>   Hned budu spát postýlko, jen co zhasne světýlko, skrčím se a zavřu . . . . . . . ,</vt:lpstr>
      <vt:lpstr>  Hned budu spát postýlko, jen co zhasne světýlko,  skrčím se a zavřu očka, slunko na mne ráno . . . . . . ..</vt:lpstr>
      <vt:lpstr>Prezentace aplikace PowerPoint</vt:lpstr>
      <vt:lpstr>DOBŘE</vt:lpstr>
      <vt:lpstr>ŠPATNĚ</vt:lpstr>
      <vt:lpstr>                 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65</cp:revision>
  <dcterms:created xsi:type="dcterms:W3CDTF">2010-10-19T08:27:42Z</dcterms:created>
  <dcterms:modified xsi:type="dcterms:W3CDTF">2012-09-16T18:51:44Z</dcterms:modified>
</cp:coreProperties>
</file>