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VY_32_INOVACE_4C52M2_Slovní úlohy – o x více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– o x více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VY_32_INOVACE_4C52M2_Slovní úlohy – o x více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úlohy – o x více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08470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/>
              <a:t>Nácvik řešení slovních úloh typu o </a:t>
            </a:r>
            <a:r>
              <a:rPr lang="cs-CZ"/>
              <a:t>x </a:t>
            </a:r>
            <a:r>
              <a:rPr lang="cs-CZ" smtClean="0"/>
              <a:t>více</a:t>
            </a:r>
            <a:endParaRPr lang="cs-CZ" dirty="0"/>
          </a:p>
          <a:p>
            <a:r>
              <a:rPr lang="cs-CZ" dirty="0"/>
              <a:t>Postupná prezentace řešení úloh</a:t>
            </a:r>
          </a:p>
          <a:p>
            <a:r>
              <a:rPr lang="cs-CZ" dirty="0"/>
              <a:t>Pomůcky – žáci mohou využít tabulky; poslední snímek slouží k samostatné práci žáků nebo můžeme vytisknout jako pracovní list</a:t>
            </a:r>
          </a:p>
          <a:p>
            <a:r>
              <a:rPr lang="cs-CZ" dirty="0"/>
              <a:t>Metodické poznámky – snímek 3, 4, 5 – nejprve se zobrazí zadání úlohy, poté postupně řešení; snímek 6 – určeno k samostatné práci žáků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511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0">
              <a:schemeClr val="accent2">
                <a:lumMod val="75000"/>
                <a:alpha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198" y="692696"/>
            <a:ext cx="89755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misce bylo 8 rohlíků. Housek bylo o 5 více. </a:t>
            </a:r>
          </a:p>
          <a:p>
            <a:r>
              <a:rPr lang="cs-CZ" sz="3200" dirty="0" smtClean="0">
                <a:latin typeface="Comic Sans MS" pitchFamily="66" charset="0"/>
              </a:rPr>
              <a:t>Kolik housek bylo na misce?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rohlíků_____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857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housek_ o  __ </a:t>
            </a: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dirty="0" smtClean="0">
                <a:latin typeface="Comic Sans MS" pitchFamily="66" charset="0"/>
              </a:rPr>
              <a:t>více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911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housek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9900" y="2485324"/>
            <a:ext cx="2146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9900" y="3374681"/>
            <a:ext cx="3555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OOOOOOOOOO  OOO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2020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8</a:t>
            </a:r>
            <a:r>
              <a:rPr lang="cs-CZ" sz="3200" dirty="0" smtClean="0">
                <a:latin typeface="Comic Sans MS" pitchFamily="66" charset="0"/>
              </a:rPr>
              <a:t> + 5 = 13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4921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misce bylo 13 housek.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8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538682" y="3265715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5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061589" y="4293096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3" name="Picture 2" descr="C:\Users\janacechova\AppData\Local\Microsoft\Windows\Temporary Internet Files\Content.IE5\K0O7W0UI\MC900233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24598">
            <a:off x="7075166" y="4677324"/>
            <a:ext cx="1685453" cy="233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62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">
              <a:schemeClr val="accent3">
                <a:lumMod val="75000"/>
                <a:alpha val="69000"/>
              </a:schemeClr>
            </a:gs>
            <a:gs pos="2000">
              <a:schemeClr val="accent3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78817"/>
            <a:ext cx="73340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dvoře je 9 kačen. Hus je o 6 více. </a:t>
            </a:r>
          </a:p>
          <a:p>
            <a:r>
              <a:rPr lang="cs-CZ" sz="3200" dirty="0" smtClean="0">
                <a:latin typeface="Comic Sans MS" pitchFamily="66" charset="0"/>
              </a:rPr>
              <a:t>Kolik hus je na dvoře?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kačen______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711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h</a:t>
            </a:r>
            <a:r>
              <a:rPr lang="cs-CZ" sz="3200" dirty="0" smtClean="0">
                <a:latin typeface="Comic Sans MS" pitchFamily="66" charset="0"/>
              </a:rPr>
              <a:t>us___ o  __  více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4513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Hus 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36636" y="2485324"/>
            <a:ext cx="2392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OOOOOOOOO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6636" y="3374681"/>
            <a:ext cx="3954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OOOOOOOOOO OOOOO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1896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9 + 6 =15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3871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dvoře je 15 hus.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9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413517" y="3296198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6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188840" y="4400232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3" name="Picture 2" descr="C:\Users\janacechova\AppData\Local\Microsoft\Windows\Temporary Internet Files\Content.IE5\9IHWF9PC\MC900209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198" y="4823960"/>
            <a:ext cx="1897314" cy="202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065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">
              <a:schemeClr val="accent6">
                <a:lumMod val="60000"/>
                <a:lumOff val="40000"/>
              </a:schemeClr>
            </a:gs>
            <a:gs pos="2000">
              <a:schemeClr val="accent6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852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Anička poskládala z písmenek 7 slov. Iveta </a:t>
            </a:r>
          </a:p>
          <a:p>
            <a:r>
              <a:rPr lang="cs-CZ" sz="3200" dirty="0">
                <a:latin typeface="Comic Sans MS" pitchFamily="66" charset="0"/>
              </a:rPr>
              <a:t>p</a:t>
            </a:r>
            <a:r>
              <a:rPr lang="cs-CZ" sz="3200" dirty="0" smtClean="0">
                <a:latin typeface="Comic Sans MS" pitchFamily="66" charset="0"/>
              </a:rPr>
              <a:t>oskládala o 5 slov více. Kolik slov poskládala</a:t>
            </a:r>
          </a:p>
          <a:p>
            <a:r>
              <a:rPr lang="cs-CZ" sz="3200" dirty="0" smtClean="0">
                <a:latin typeface="Comic Sans MS" pitchFamily="66" charset="0"/>
              </a:rPr>
              <a:t>Iveta?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Anička 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720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Iveta  _ o  __ více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651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Iveta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9900" y="2485324"/>
            <a:ext cx="1901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9900" y="3374681"/>
            <a:ext cx="3219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OOOOOOOOOO 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2020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 + 5 = 12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49295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Iveta poskládala 12 slov..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7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406663" y="3341746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5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188840" y="4400232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3" name="Picture 2" descr="C:\Users\janacechova\AppData\Local\Microsoft\Windows\Temporary Internet Files\Content.IE5\IUC9WG9G\MP900439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7852">
            <a:off x="7264415" y="4631555"/>
            <a:ext cx="1632592" cy="244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dmiúhelník 4"/>
          <p:cNvSpPr/>
          <p:nvPr/>
        </p:nvSpPr>
        <p:spPr>
          <a:xfrm>
            <a:off x="120328" y="548680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6" name="Sedmiúhelník 5"/>
          <p:cNvSpPr/>
          <p:nvPr/>
        </p:nvSpPr>
        <p:spPr>
          <a:xfrm>
            <a:off x="120328" y="2647344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7" name="Sedmiúhelník 6"/>
          <p:cNvSpPr/>
          <p:nvPr/>
        </p:nvSpPr>
        <p:spPr>
          <a:xfrm>
            <a:off x="126079" y="4797152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58988"/>
            <a:ext cx="72843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misce bylo 8 rohlíků. Housek bylo </a:t>
            </a:r>
          </a:p>
          <a:p>
            <a:r>
              <a:rPr lang="cs-CZ" sz="3200" dirty="0" smtClean="0">
                <a:latin typeface="Comic Sans MS" pitchFamily="66" charset="0"/>
              </a:rPr>
              <a:t>o 5 více. Kolik housek bylo na misce?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643522"/>
            <a:ext cx="73340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Na dvoře je 9 kačen. Hus je o 6 více. </a:t>
            </a:r>
          </a:p>
          <a:p>
            <a:r>
              <a:rPr lang="cs-CZ" sz="3200" dirty="0" smtClean="0">
                <a:latin typeface="Comic Sans MS" pitchFamily="66" charset="0"/>
              </a:rPr>
              <a:t>Kolik hus je na dvoře?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9803" y="4797152"/>
            <a:ext cx="72282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Anička poskládala z písmenek 7 slov. </a:t>
            </a:r>
          </a:p>
          <a:p>
            <a:r>
              <a:rPr lang="cs-CZ" sz="3200" dirty="0" smtClean="0">
                <a:latin typeface="Comic Sans MS" pitchFamily="66" charset="0"/>
              </a:rPr>
              <a:t>Iveta poskládala o 5 slov více. </a:t>
            </a:r>
          </a:p>
          <a:p>
            <a:r>
              <a:rPr lang="cs-CZ" sz="3200" dirty="0" smtClean="0">
                <a:latin typeface="Comic Sans MS" pitchFamily="66" charset="0"/>
              </a:rPr>
              <a:t>Kolik slov poskládala Iveta?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8" name="Picture 2" descr="C:\Users\janacechova\AppData\Local\Microsoft\Windows\Temporary Internet Files\Content.IE5\SN6ZZFQ0\MM90028328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557187"/>
            <a:ext cx="1019670" cy="101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anacechova\AppData\Local\Microsoft\Windows\Temporary Internet Files\Content.IE5\X25OCSI3\MC9000884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711" y="3182131"/>
            <a:ext cx="1499404" cy="137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janacechova\AppData\Local\Microsoft\Windows\Temporary Internet Files\Content.IE5\3R451DGJ\MP90042359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84"/>
          <a:stretch/>
        </p:blipFill>
        <p:spPr bwMode="auto">
          <a:xfrm>
            <a:off x="7600935" y="1634681"/>
            <a:ext cx="1343839" cy="115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82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38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462</TotalTime>
  <Words>313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38</cp:revision>
  <dcterms:created xsi:type="dcterms:W3CDTF">2011-08-21T15:31:45Z</dcterms:created>
  <dcterms:modified xsi:type="dcterms:W3CDTF">2012-08-26T15:39:47Z</dcterms:modified>
</cp:coreProperties>
</file>