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5"/>
  </p:notesMasterIdLst>
  <p:sldIdLst>
    <p:sldId id="256" r:id="rId2"/>
    <p:sldId id="257" r:id="rId3"/>
    <p:sldId id="258" r:id="rId4"/>
    <p:sldId id="263" r:id="rId5"/>
    <p:sldId id="259" r:id="rId6"/>
    <p:sldId id="264" r:id="rId7"/>
    <p:sldId id="260" r:id="rId8"/>
    <p:sldId id="265" r:id="rId9"/>
    <p:sldId id="261" r:id="rId10"/>
    <p:sldId id="266" r:id="rId11"/>
    <p:sldId id="262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VY_32_INOVACE_7A11Prv2_Stavba rostlin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Stavba rostlin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VY_32_INOVACE_7A11Prv2_Stavba rostlin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Stavba rostlin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5096670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práci na interaktivní tabuli</a:t>
            </a:r>
          </a:p>
          <a:p>
            <a:r>
              <a:rPr lang="cs-CZ" dirty="0" smtClean="0"/>
              <a:t>Opakování a procvičování učiva o stavbě různých rostlin – strom, rajče, obilí, řepa, brambor; seznámení s některými novými pojmy</a:t>
            </a:r>
          </a:p>
          <a:p>
            <a:r>
              <a:rPr lang="cs-CZ" dirty="0" smtClean="0"/>
              <a:t>Práce založena na přiřazování pojmů k jednotlivým částem obrázku; pracujeme v režimu normálního zobrazení</a:t>
            </a:r>
          </a:p>
          <a:p>
            <a:r>
              <a:rPr lang="cs-CZ" dirty="0" smtClean="0"/>
              <a:t>Metodické poznámky – žáci přiřazují názvy, na následujícím obrázku si sami mohou zkontrolovat, zda pracovali správně; využijeme k procvičování i ve skupinách, případně k individuální práci nebo ověření znalostí žáků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186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26905" y="1693574"/>
            <a:ext cx="5702763" cy="4277072"/>
          </a:xfrm>
          <a:prstGeom prst="rect">
            <a:avLst/>
          </a:prstGeom>
        </p:spPr>
      </p:pic>
      <p:sp>
        <p:nvSpPr>
          <p:cNvPr id="3" name="Rámeček 2"/>
          <p:cNvSpPr/>
          <p:nvPr/>
        </p:nvSpPr>
        <p:spPr>
          <a:xfrm>
            <a:off x="239570" y="116632"/>
            <a:ext cx="4464496" cy="692696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POPIŠ STROM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943065" y="5719083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KORUNA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983760" y="5387348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KMEN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956464" y="603542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VĚTEV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956648" y="5373216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956464" y="5566589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KVĚT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956648" y="5877272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KOŘEN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983760" y="5553236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209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26905" y="1693574"/>
            <a:ext cx="5702763" cy="4277072"/>
          </a:xfrm>
          <a:prstGeom prst="rect">
            <a:avLst/>
          </a:prstGeom>
        </p:spPr>
      </p:pic>
      <p:sp>
        <p:nvSpPr>
          <p:cNvPr id="3" name="Rámeček 2"/>
          <p:cNvSpPr/>
          <p:nvPr/>
        </p:nvSpPr>
        <p:spPr>
          <a:xfrm>
            <a:off x="239570" y="116632"/>
            <a:ext cx="4464496" cy="692696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POPIŠ STROM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536703" y="443654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KORUNA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538718" y="450912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KMEN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91698" y="3243088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VĚTEV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084168" y="327206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115616" y="1610884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KVĚT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907704" y="5972041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KOŘEN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1340768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574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990599"/>
            <a:ext cx="4061048" cy="5414731"/>
          </a:xfrm>
          <a:prstGeom prst="rect">
            <a:avLst/>
          </a:prstGeom>
        </p:spPr>
      </p:pic>
      <p:sp>
        <p:nvSpPr>
          <p:cNvPr id="4" name="Rámeček 3"/>
          <p:cNvSpPr/>
          <p:nvPr/>
        </p:nvSpPr>
        <p:spPr>
          <a:xfrm>
            <a:off x="239570" y="116632"/>
            <a:ext cx="4464496" cy="692696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POPIŠ RAJČE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685285" y="577715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703882" y="5349717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STONEK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731177" y="5435956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703882" y="5757258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KOŘEN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731177" y="5458473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KVĚT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4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990599"/>
            <a:ext cx="4061048" cy="5414731"/>
          </a:xfrm>
          <a:prstGeom prst="rect">
            <a:avLst/>
          </a:prstGeom>
        </p:spPr>
      </p:pic>
      <p:sp>
        <p:nvSpPr>
          <p:cNvPr id="4" name="Rámeček 3"/>
          <p:cNvSpPr/>
          <p:nvPr/>
        </p:nvSpPr>
        <p:spPr>
          <a:xfrm>
            <a:off x="239570" y="116632"/>
            <a:ext cx="4464496" cy="692696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POPIŠ RAJČE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391698" y="2276872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51720" y="450912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STONEK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96136" y="3573016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619672" y="577715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KOŘEN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259632" y="3373928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KVĚT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25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54897" y="1549560"/>
            <a:ext cx="5702763" cy="4277072"/>
          </a:xfrm>
          <a:prstGeom prst="rect">
            <a:avLst/>
          </a:prstGeom>
        </p:spPr>
      </p:pic>
      <p:sp>
        <p:nvSpPr>
          <p:cNvPr id="3" name="Rámeček 2"/>
          <p:cNvSpPr/>
          <p:nvPr/>
        </p:nvSpPr>
        <p:spPr>
          <a:xfrm>
            <a:off x="239570" y="116632"/>
            <a:ext cx="4464496" cy="692696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POPIŠ OBILÍ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943065" y="5286359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ZRNO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04248" y="5558078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STÉBLO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04248" y="5891404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04248" y="5013176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KOŘEN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943065" y="5719083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KLAS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Pravá složená závorka 9"/>
          <p:cNvSpPr/>
          <p:nvPr/>
        </p:nvSpPr>
        <p:spPr>
          <a:xfrm>
            <a:off x="4406279" y="1700808"/>
            <a:ext cx="885801" cy="1224136"/>
          </a:xfrm>
          <a:prstGeom prst="rightBrac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3419872" y="2564904"/>
            <a:ext cx="72008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659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54897" y="1549560"/>
            <a:ext cx="5702763" cy="4277072"/>
          </a:xfrm>
          <a:prstGeom prst="rect">
            <a:avLst/>
          </a:prstGeom>
        </p:spPr>
      </p:pic>
      <p:sp>
        <p:nvSpPr>
          <p:cNvPr id="3" name="Rámeček 2"/>
          <p:cNvSpPr/>
          <p:nvPr/>
        </p:nvSpPr>
        <p:spPr>
          <a:xfrm>
            <a:off x="239570" y="116632"/>
            <a:ext cx="4464496" cy="692696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POPIŠ OBILÍ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259632" y="2132856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ZRNO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23728" y="3573016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STÉBLO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04048" y="3688096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979712" y="5661248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KOŘEN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71875" y="1916832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KLAS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Pravá složená závorka 9"/>
          <p:cNvSpPr/>
          <p:nvPr/>
        </p:nvSpPr>
        <p:spPr>
          <a:xfrm>
            <a:off x="4406279" y="1700808"/>
            <a:ext cx="885801" cy="1224136"/>
          </a:xfrm>
          <a:prstGeom prst="rightBrac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3419872" y="2564904"/>
            <a:ext cx="72008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5317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37919" y="1664441"/>
            <a:ext cx="5390728" cy="4043046"/>
          </a:xfrm>
          <a:prstGeom prst="rect">
            <a:avLst/>
          </a:prstGeom>
        </p:spPr>
      </p:pic>
      <p:sp>
        <p:nvSpPr>
          <p:cNvPr id="3" name="Rámeček 2"/>
          <p:cNvSpPr/>
          <p:nvPr/>
        </p:nvSpPr>
        <p:spPr>
          <a:xfrm>
            <a:off x="239570" y="116632"/>
            <a:ext cx="4464496" cy="692696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POPIŠ ŘEPU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975042" y="540922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KOŘEN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732240" y="540922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029829" y="522920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BULVA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983760" y="5733256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CHRÁST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Pravá složená závorka 7"/>
          <p:cNvSpPr/>
          <p:nvPr/>
        </p:nvSpPr>
        <p:spPr>
          <a:xfrm>
            <a:off x="6102948" y="995316"/>
            <a:ext cx="1061340" cy="2690648"/>
          </a:xfrm>
          <a:prstGeom prst="rightBrac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1979712" y="2780928"/>
            <a:ext cx="122413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93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37919" y="1664441"/>
            <a:ext cx="5390728" cy="4043046"/>
          </a:xfrm>
          <a:prstGeom prst="rect">
            <a:avLst/>
          </a:prstGeom>
        </p:spPr>
      </p:pic>
      <p:sp>
        <p:nvSpPr>
          <p:cNvPr id="3" name="Rámeček 2"/>
          <p:cNvSpPr/>
          <p:nvPr/>
        </p:nvSpPr>
        <p:spPr>
          <a:xfrm>
            <a:off x="239570" y="116632"/>
            <a:ext cx="4464496" cy="692696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POPIŠ ŘEPU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729270" y="6057292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KOŘEN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07504" y="234064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835696" y="4814336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BULVA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185723" y="2016604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CHRÁST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Pravá složená závorka 7"/>
          <p:cNvSpPr/>
          <p:nvPr/>
        </p:nvSpPr>
        <p:spPr>
          <a:xfrm>
            <a:off x="6102948" y="995316"/>
            <a:ext cx="1061340" cy="2690648"/>
          </a:xfrm>
          <a:prstGeom prst="rightBrac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1979712" y="2780928"/>
            <a:ext cx="122413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0474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19917" y="1682443"/>
            <a:ext cx="5534744" cy="4151058"/>
          </a:xfrm>
          <a:prstGeom prst="rect">
            <a:avLst/>
          </a:prstGeom>
        </p:spPr>
      </p:pic>
      <p:sp>
        <p:nvSpPr>
          <p:cNvPr id="3" name="Rámeček 2"/>
          <p:cNvSpPr/>
          <p:nvPr/>
        </p:nvSpPr>
        <p:spPr>
          <a:xfrm>
            <a:off x="239570" y="116632"/>
            <a:ext cx="4464496" cy="692696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POPIŠ LILEK BRAMBOR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732240" y="4938625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KVĚT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46017" y="5262661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983760" y="5373216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KOŘENY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732240" y="5919543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HLÍZY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943065" y="5719083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NAŤ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095465" y="5871483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STONEK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Pravá složená závorka 9"/>
          <p:cNvSpPr/>
          <p:nvPr/>
        </p:nvSpPr>
        <p:spPr>
          <a:xfrm>
            <a:off x="5580112" y="1700808"/>
            <a:ext cx="1403648" cy="3237817"/>
          </a:xfrm>
          <a:prstGeom prst="rightBrac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245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19917" y="1682443"/>
            <a:ext cx="5534744" cy="4151058"/>
          </a:xfrm>
          <a:prstGeom prst="rect">
            <a:avLst/>
          </a:prstGeom>
        </p:spPr>
      </p:pic>
      <p:sp>
        <p:nvSpPr>
          <p:cNvPr id="3" name="Rámeček 2"/>
          <p:cNvSpPr/>
          <p:nvPr/>
        </p:nvSpPr>
        <p:spPr>
          <a:xfrm>
            <a:off x="239570" y="116632"/>
            <a:ext cx="4464496" cy="692696"/>
          </a:xfrm>
          <a:prstGeom prst="fram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POPIŠ LILEK BRAMBOR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47664" y="1700808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KVĚT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65897" y="1700808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76056" y="6187395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KOŘENY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195736" y="504918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HLÍZY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032739" y="299568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NAŤ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051720" y="3109900"/>
            <a:ext cx="2160240" cy="64807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STONEK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Pravá složená závorka 9"/>
          <p:cNvSpPr/>
          <p:nvPr/>
        </p:nvSpPr>
        <p:spPr>
          <a:xfrm>
            <a:off x="5580112" y="1700808"/>
            <a:ext cx="1403648" cy="3237817"/>
          </a:xfrm>
          <a:prstGeom prst="rightBrac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2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i obrázky jsou dílem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9048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403</TotalTime>
  <Words>202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33</cp:revision>
  <dcterms:created xsi:type="dcterms:W3CDTF">2011-08-21T15:31:45Z</dcterms:created>
  <dcterms:modified xsi:type="dcterms:W3CDTF">2012-08-13T12:04:03Z</dcterms:modified>
</cp:coreProperties>
</file>