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6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VY_32_INOVACE_7A12Prv2_Ovocné stromy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Ovocné stromy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VY_32_INOVACE_7A12Prv2_Ovocné stromy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Ovocné stromy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22.wmf"/><Relationship Id="rId7" Type="http://schemas.openxmlformats.org/officeDocument/2006/relationships/image" Target="../media/image6.w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14.wmf"/><Relationship Id="rId4" Type="http://schemas.openxmlformats.org/officeDocument/2006/relationships/image" Target="../media/image17.png"/><Relationship Id="rId9" Type="http://schemas.openxmlformats.org/officeDocument/2006/relationships/image" Target="../media/image12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22.wmf"/><Relationship Id="rId7" Type="http://schemas.openxmlformats.org/officeDocument/2006/relationships/image" Target="../media/image6.wmf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14.wmf"/><Relationship Id="rId4" Type="http://schemas.openxmlformats.org/officeDocument/2006/relationships/image" Target="../media/image17.png"/><Relationship Id="rId9" Type="http://schemas.openxmlformats.org/officeDocument/2006/relationships/image" Target="../media/image12.wmf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2467019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určený pro žáky 2.ročníku ZŠ</a:t>
            </a:r>
          </a:p>
          <a:p>
            <a:r>
              <a:rPr lang="cs-CZ" dirty="0" smtClean="0"/>
              <a:t>Určeno pro využití na interaktivní tabuli, na snímku 12 pracujeme fixou na tabuli</a:t>
            </a:r>
          </a:p>
          <a:p>
            <a:r>
              <a:rPr lang="cs-CZ" dirty="0" smtClean="0"/>
              <a:t>Rozlišení názvů ovocných stromů a jejich plodů</a:t>
            </a:r>
          </a:p>
          <a:p>
            <a:r>
              <a:rPr lang="cs-CZ" dirty="0" smtClean="0"/>
              <a:t>Pracujeme v režimu normálního zobrazení – žáci pracují pomocí přetahování objektů</a:t>
            </a:r>
          </a:p>
          <a:p>
            <a:r>
              <a:rPr lang="cs-CZ" dirty="0" smtClean="0"/>
              <a:t>Metodické poznámky – na jednotlivých snímcích žáci správně přiřadí k obrázku název stromu a název plodu; na snímku 12 – žáci postupně doplňují fixou </a:t>
            </a:r>
            <a:r>
              <a:rPr lang="cs-CZ" dirty="0" smtClean="0"/>
              <a:t>připravenou </a:t>
            </a:r>
            <a:r>
              <a:rPr lang="cs-CZ" dirty="0" smtClean="0"/>
              <a:t>tabulku, snímek 13 může sloužit jako kontrola správnosti; snímek 12 můžeme též vytisknout jako pracovní list pro skupinovou či individuální práci žáků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9637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39000"/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76459" y="1340768"/>
            <a:ext cx="7008073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chemeClr val="accent3">
                    <a:lumMod val="50000"/>
                  </a:schemeClr>
                </a:solidFill>
              </a:rPr>
              <a:t>OVOCNÉ STROMY</a:t>
            </a:r>
          </a:p>
          <a:p>
            <a:pPr algn="ctr"/>
            <a:r>
              <a:rPr lang="cs-CZ" sz="7200" b="1" dirty="0" smtClean="0">
                <a:solidFill>
                  <a:schemeClr val="accent3">
                    <a:lumMod val="50000"/>
                  </a:schemeClr>
                </a:solidFill>
              </a:rPr>
              <a:t>A</a:t>
            </a:r>
          </a:p>
          <a:p>
            <a:pPr algn="ctr"/>
            <a:r>
              <a:rPr lang="cs-CZ" sz="7200" b="1" dirty="0" smtClean="0">
                <a:solidFill>
                  <a:schemeClr val="accent3">
                    <a:lumMod val="50000"/>
                  </a:schemeClr>
                </a:solidFill>
              </a:rPr>
              <a:t>JEJICH PLODY</a:t>
            </a:r>
            <a:endParaRPr lang="cs-CZ" sz="7200" b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4065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09024840"/>
              </p:ext>
            </p:extLst>
          </p:nvPr>
        </p:nvGraphicFramePr>
        <p:xfrm>
          <a:off x="323528" y="188641"/>
          <a:ext cx="8280920" cy="5040561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4140460"/>
                <a:gridCol w="4140460"/>
              </a:tblGrid>
              <a:tr h="1680187">
                <a:tc>
                  <a:txBody>
                    <a:bodyPr/>
                    <a:lstStyle/>
                    <a:p>
                      <a:pPr algn="ctr"/>
                      <a:r>
                        <a:rPr lang="cs-CZ" sz="6000" dirty="0" smtClean="0">
                          <a:solidFill>
                            <a:srgbClr val="002060"/>
                          </a:solidFill>
                        </a:rPr>
                        <a:t>strom</a:t>
                      </a:r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dirty="0" smtClean="0">
                          <a:solidFill>
                            <a:srgbClr val="002060"/>
                          </a:solidFill>
                        </a:rPr>
                        <a:t>plod</a:t>
                      </a:r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1680187"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1680187"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3" descr="C:\Users\janacechova\AppData\Local\Microsoft\Windows\Temporary Internet Files\Content.IE5\SN6ZZFQ0\MC9003585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860455"/>
            <a:ext cx="1944216" cy="1633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janacechova\AppData\Local\Microsoft\Windows\Temporary Internet Files\Content.IE5\X25OCSI3\MP90043094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60455"/>
            <a:ext cx="1442092" cy="1633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cechova\AppData\Local\Microsoft\Windows\Temporary Internet Files\Content.IE5\S7687CZ2\MC9004417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005063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ámeček 3"/>
          <p:cNvSpPr/>
          <p:nvPr/>
        </p:nvSpPr>
        <p:spPr>
          <a:xfrm>
            <a:off x="6047656" y="5702739"/>
            <a:ext cx="3096344" cy="10801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jablko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3779912" y="5702739"/>
            <a:ext cx="3096344" cy="10801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jabloň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7800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2639120"/>
              </p:ext>
            </p:extLst>
          </p:nvPr>
        </p:nvGraphicFramePr>
        <p:xfrm>
          <a:off x="323528" y="188641"/>
          <a:ext cx="8280920" cy="5040561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4140460"/>
                <a:gridCol w="4140460"/>
              </a:tblGrid>
              <a:tr h="1680187">
                <a:tc>
                  <a:txBody>
                    <a:bodyPr/>
                    <a:lstStyle/>
                    <a:p>
                      <a:pPr algn="ctr"/>
                      <a:r>
                        <a:rPr lang="cs-CZ" sz="6000" dirty="0" smtClean="0">
                          <a:solidFill>
                            <a:srgbClr val="002060"/>
                          </a:solidFill>
                        </a:rPr>
                        <a:t>strom</a:t>
                      </a:r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dirty="0" smtClean="0">
                          <a:solidFill>
                            <a:srgbClr val="002060"/>
                          </a:solidFill>
                        </a:rPr>
                        <a:t>plod</a:t>
                      </a:r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1680187"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1680187"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Rámeček 3"/>
          <p:cNvSpPr/>
          <p:nvPr/>
        </p:nvSpPr>
        <p:spPr>
          <a:xfrm>
            <a:off x="6012373" y="5702739"/>
            <a:ext cx="3096344" cy="10801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hrušeň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3779912" y="5710045"/>
            <a:ext cx="3096344" cy="10801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hruška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8" name="Picture 5" descr="C:\Users\janacechova\AppData\Local\Microsoft\Windows\Temporary Internet Files\Content.IE5\16DNNIJS\MC9003585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1002" y="1860456"/>
            <a:ext cx="1649061" cy="1633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janacechova\AppData\Local\Microsoft\Windows\Temporary Internet Files\Content.IE5\RPRE3UIA\MP9003878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932603"/>
            <a:ext cx="2188840" cy="1561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cechova\AppData\Local\Microsoft\Windows\Temporary Internet Files\Content.IE5\SN6ZZFQ0\MP90042295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9426" y="1965312"/>
            <a:ext cx="1022239" cy="148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7249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6511887"/>
              </p:ext>
            </p:extLst>
          </p:nvPr>
        </p:nvGraphicFramePr>
        <p:xfrm>
          <a:off x="323528" y="188641"/>
          <a:ext cx="8280920" cy="5040561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4140460"/>
                <a:gridCol w="4140460"/>
              </a:tblGrid>
              <a:tr h="1680187">
                <a:tc>
                  <a:txBody>
                    <a:bodyPr/>
                    <a:lstStyle/>
                    <a:p>
                      <a:pPr algn="ctr"/>
                      <a:r>
                        <a:rPr lang="cs-CZ" sz="6000" dirty="0" smtClean="0">
                          <a:solidFill>
                            <a:srgbClr val="002060"/>
                          </a:solidFill>
                        </a:rPr>
                        <a:t>strom</a:t>
                      </a:r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dirty="0" smtClean="0">
                          <a:solidFill>
                            <a:srgbClr val="002060"/>
                          </a:solidFill>
                        </a:rPr>
                        <a:t>plod</a:t>
                      </a:r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1680187"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1680187"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Rámeček 3"/>
          <p:cNvSpPr/>
          <p:nvPr/>
        </p:nvSpPr>
        <p:spPr>
          <a:xfrm>
            <a:off x="5940152" y="5702739"/>
            <a:ext cx="3096344" cy="10801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třešně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3635896" y="5702739"/>
            <a:ext cx="3096344" cy="10801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třešeň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9" name="Picture 7" descr="C:\Users\janacechova\AppData\Local\Microsoft\Windows\Temporary Internet Files\Content.IE5\X25OCSI3\MC9003585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9" y="1875176"/>
            <a:ext cx="2088232" cy="1599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nacechova\AppData\Local\Microsoft\Windows\Temporary Internet Files\Content.IE5\SQBS2ITH\MC9002689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9828" y="1504684"/>
            <a:ext cx="1399690" cy="1997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862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656580"/>
              </p:ext>
            </p:extLst>
          </p:nvPr>
        </p:nvGraphicFramePr>
        <p:xfrm>
          <a:off x="323528" y="188641"/>
          <a:ext cx="8280920" cy="5040561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4140460"/>
                <a:gridCol w="4140460"/>
              </a:tblGrid>
              <a:tr h="1680187">
                <a:tc>
                  <a:txBody>
                    <a:bodyPr/>
                    <a:lstStyle/>
                    <a:p>
                      <a:pPr algn="ctr"/>
                      <a:r>
                        <a:rPr lang="cs-CZ" sz="6000" dirty="0" smtClean="0">
                          <a:solidFill>
                            <a:srgbClr val="002060"/>
                          </a:solidFill>
                        </a:rPr>
                        <a:t>strom</a:t>
                      </a:r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dirty="0" smtClean="0">
                          <a:solidFill>
                            <a:srgbClr val="002060"/>
                          </a:solidFill>
                        </a:rPr>
                        <a:t>plod</a:t>
                      </a:r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1680187"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1680187"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Rámeček 3"/>
          <p:cNvSpPr/>
          <p:nvPr/>
        </p:nvSpPr>
        <p:spPr>
          <a:xfrm>
            <a:off x="5775537" y="5702739"/>
            <a:ext cx="3096344" cy="10801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švestka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3360670" y="5696397"/>
            <a:ext cx="3096344" cy="10801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švestka</a:t>
            </a:r>
          </a:p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(slivoň)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8" name="Picture 8" descr="C:\Users\janacechova\AppData\Local\Microsoft\Windows\Temporary Internet Files\Content.IE5\G3TGINSD\MC9004238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9944" y="1916832"/>
            <a:ext cx="1728192" cy="1682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C:\Users\janacechova\AppData\Local\Microsoft\Windows\Temporary Internet Files\Content.IE5\X25OCSI3\MC90024610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109066"/>
            <a:ext cx="2479810" cy="1297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3452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536759"/>
              </p:ext>
            </p:extLst>
          </p:nvPr>
        </p:nvGraphicFramePr>
        <p:xfrm>
          <a:off x="323528" y="188641"/>
          <a:ext cx="8280920" cy="5040561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4140460"/>
                <a:gridCol w="4140460"/>
              </a:tblGrid>
              <a:tr h="1680187">
                <a:tc>
                  <a:txBody>
                    <a:bodyPr/>
                    <a:lstStyle/>
                    <a:p>
                      <a:pPr algn="ctr"/>
                      <a:r>
                        <a:rPr lang="cs-CZ" sz="6000" dirty="0" smtClean="0">
                          <a:solidFill>
                            <a:srgbClr val="002060"/>
                          </a:solidFill>
                        </a:rPr>
                        <a:t>strom</a:t>
                      </a:r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dirty="0" smtClean="0">
                          <a:solidFill>
                            <a:srgbClr val="002060"/>
                          </a:solidFill>
                        </a:rPr>
                        <a:t>plod</a:t>
                      </a:r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1680187"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1680187"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Rámeček 3"/>
          <p:cNvSpPr/>
          <p:nvPr/>
        </p:nvSpPr>
        <p:spPr>
          <a:xfrm>
            <a:off x="5940152" y="5702739"/>
            <a:ext cx="3096344" cy="10801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meruňka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3491880" y="5702739"/>
            <a:ext cx="3096344" cy="10801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meruňka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5" name="Picture 9" descr="C:\Users\janacechova\AppData\Local\Microsoft\Windows\Temporary Internet Files\Content.IE5\SQBS2ITH\MC9003830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16832"/>
            <a:ext cx="2016224" cy="1587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C:\Users\janacechova\AppData\Local\Microsoft\Windows\Temporary Internet Files\Content.IE5\S7687CZ2\MC90019340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2161" y="1874823"/>
            <a:ext cx="2695834" cy="1793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1523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4610446"/>
              </p:ext>
            </p:extLst>
          </p:nvPr>
        </p:nvGraphicFramePr>
        <p:xfrm>
          <a:off x="323528" y="188641"/>
          <a:ext cx="8280920" cy="5040561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4140460"/>
                <a:gridCol w="4140460"/>
              </a:tblGrid>
              <a:tr h="1680187">
                <a:tc>
                  <a:txBody>
                    <a:bodyPr/>
                    <a:lstStyle/>
                    <a:p>
                      <a:pPr algn="ctr"/>
                      <a:r>
                        <a:rPr lang="cs-CZ" sz="6000" dirty="0" smtClean="0">
                          <a:solidFill>
                            <a:srgbClr val="002060"/>
                          </a:solidFill>
                        </a:rPr>
                        <a:t>strom</a:t>
                      </a:r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dirty="0" smtClean="0">
                          <a:solidFill>
                            <a:srgbClr val="002060"/>
                          </a:solidFill>
                        </a:rPr>
                        <a:t>plod</a:t>
                      </a:r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1680187"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1680187"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Rámeček 3"/>
          <p:cNvSpPr/>
          <p:nvPr/>
        </p:nvSpPr>
        <p:spPr>
          <a:xfrm>
            <a:off x="5940152" y="5702739"/>
            <a:ext cx="3096344" cy="10801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broskvoň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3491880" y="5702739"/>
            <a:ext cx="3096344" cy="10801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broskev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7170" name="Picture 2" descr="C:\Users\janacechova\AppData\Local\Microsoft\Windows\Temporary Internet Files\Content.IE5\DE4CGPLA\MC9004238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916832"/>
            <a:ext cx="1809750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janacechova\AppData\Local\Microsoft\Windows\Temporary Internet Files\Content.IE5\DE4CGPLA\MC9003312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005" y="1983539"/>
            <a:ext cx="1801640" cy="1409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janacechova\AppData\Local\Microsoft\Windows\Temporary Internet Files\Content.IE5\K0O7W0UI\MC90043690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75040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8274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8600819"/>
              </p:ext>
            </p:extLst>
          </p:nvPr>
        </p:nvGraphicFramePr>
        <p:xfrm>
          <a:off x="323528" y="188641"/>
          <a:ext cx="8280920" cy="5040561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4140460"/>
                <a:gridCol w="4140460"/>
              </a:tblGrid>
              <a:tr h="1680187">
                <a:tc>
                  <a:txBody>
                    <a:bodyPr/>
                    <a:lstStyle/>
                    <a:p>
                      <a:pPr algn="ctr"/>
                      <a:r>
                        <a:rPr lang="cs-CZ" sz="6000" dirty="0" smtClean="0">
                          <a:solidFill>
                            <a:srgbClr val="002060"/>
                          </a:solidFill>
                        </a:rPr>
                        <a:t>strom</a:t>
                      </a:r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dirty="0" smtClean="0">
                          <a:solidFill>
                            <a:srgbClr val="002060"/>
                          </a:solidFill>
                        </a:rPr>
                        <a:t>plod</a:t>
                      </a:r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1680187"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1680187"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Rámeček 3"/>
          <p:cNvSpPr/>
          <p:nvPr/>
        </p:nvSpPr>
        <p:spPr>
          <a:xfrm>
            <a:off x="5940152" y="5702739"/>
            <a:ext cx="3096344" cy="10801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ořešák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2902427" y="5702739"/>
            <a:ext cx="3096344" cy="10801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vlašský ořech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5" name="Picture 10" descr="C:\Users\janacechova\AppData\Local\Microsoft\Windows\Temporary Internet Files\Content.IE5\RPRE3UIA\MC9003830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8927" y="1916832"/>
            <a:ext cx="1813255" cy="161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4" name="Picture 2" descr="C:\Users\janacechova\AppData\Local\Microsoft\Windows\Temporary Internet Files\Content.IE5\AM1I8PN9\MP9004031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71044"/>
            <a:ext cx="2480704" cy="1659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janacechova\AppData\Local\Microsoft\Windows\Temporary Internet Files\Content.IE5\IUC9WG9G\MP90044851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7164288" y="2206662"/>
            <a:ext cx="1188132" cy="1080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24587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4292942"/>
              </p:ext>
            </p:extLst>
          </p:nvPr>
        </p:nvGraphicFramePr>
        <p:xfrm>
          <a:off x="323528" y="188641"/>
          <a:ext cx="8280920" cy="5040561"/>
        </p:xfrm>
        <a:graphic>
          <a:graphicData uri="http://schemas.openxmlformats.org/drawingml/2006/table">
            <a:tbl>
              <a:tblPr firstRow="1" bandRow="1">
                <a:tableStyleId>{69C7853C-536D-4A76-A0AE-DD22124D55A5}</a:tableStyleId>
              </a:tblPr>
              <a:tblGrid>
                <a:gridCol w="4140460"/>
                <a:gridCol w="4140460"/>
              </a:tblGrid>
              <a:tr h="1680187">
                <a:tc>
                  <a:txBody>
                    <a:bodyPr/>
                    <a:lstStyle/>
                    <a:p>
                      <a:pPr algn="ctr"/>
                      <a:r>
                        <a:rPr lang="cs-CZ" sz="6000" dirty="0" smtClean="0">
                          <a:solidFill>
                            <a:srgbClr val="002060"/>
                          </a:solidFill>
                        </a:rPr>
                        <a:t>strom</a:t>
                      </a:r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dirty="0" smtClean="0">
                          <a:solidFill>
                            <a:srgbClr val="002060"/>
                          </a:solidFill>
                        </a:rPr>
                        <a:t>plod</a:t>
                      </a:r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 anchor="ctr"/>
                </a:tc>
              </a:tr>
              <a:tr h="1680187"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  <a:tr h="1680187"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6000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Rámeček 3"/>
          <p:cNvSpPr/>
          <p:nvPr/>
        </p:nvSpPr>
        <p:spPr>
          <a:xfrm>
            <a:off x="5940152" y="5702739"/>
            <a:ext cx="3096344" cy="10801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tx1"/>
                </a:solidFill>
              </a:rPr>
              <a:t>l</a:t>
            </a:r>
            <a:r>
              <a:rPr lang="cs-CZ" sz="3600" b="1" dirty="0" smtClean="0">
                <a:solidFill>
                  <a:schemeClr val="tx1"/>
                </a:solidFill>
              </a:rPr>
              <a:t>ískový ořech</a:t>
            </a: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7" name="Rámeček 6"/>
          <p:cNvSpPr/>
          <p:nvPr/>
        </p:nvSpPr>
        <p:spPr>
          <a:xfrm>
            <a:off x="2987824" y="5702739"/>
            <a:ext cx="3096344" cy="1080120"/>
          </a:xfrm>
          <a:prstGeom prst="fra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líska</a:t>
            </a:r>
            <a:endParaRPr lang="cs-CZ" sz="3600" b="1" dirty="0">
              <a:solidFill>
                <a:schemeClr val="tx1"/>
              </a:solidFill>
            </a:endParaRPr>
          </a:p>
        </p:txBody>
      </p:sp>
      <p:pic>
        <p:nvPicPr>
          <p:cNvPr id="5" name="Picture 11" descr="C:\Users\janacechova\AppData\Local\Microsoft\Windows\Temporary Internet Files\Content.IE5\VNVWNQTE\MC9001978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28800"/>
            <a:ext cx="2160760" cy="2008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8" name="Picture 2" descr="C:\Users\janacechova\AppData\Local\Microsoft\Windows\Temporary Internet Files\Content.IE5\SN6ZZFQ0\MC9001228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44027"/>
            <a:ext cx="1872208" cy="1577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janacechova\AppData\Local\Microsoft\Windows\Temporary Internet Files\Content.IE5\RPRE3UIA\MC90021536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940933"/>
            <a:ext cx="1939995" cy="1515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8202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8375547"/>
              </p:ext>
            </p:extLst>
          </p:nvPr>
        </p:nvGraphicFramePr>
        <p:xfrm>
          <a:off x="539552" y="116632"/>
          <a:ext cx="7776864" cy="6561729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592288"/>
                <a:gridCol w="2592288"/>
                <a:gridCol w="2592288"/>
              </a:tblGrid>
              <a:tr h="729081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strom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plod</a:t>
                      </a:r>
                      <a:endParaRPr lang="cs-CZ" sz="3200" dirty="0"/>
                    </a:p>
                  </a:txBody>
                  <a:tcPr/>
                </a:tc>
              </a:tr>
              <a:tr h="729081"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</a:tr>
              <a:tr h="729081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</a:tr>
              <a:tr h="729081"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</a:tr>
              <a:tr h="729081"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</a:tr>
              <a:tr h="729081"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</a:tr>
              <a:tr h="729081"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</a:tr>
              <a:tr h="729081"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</a:tr>
              <a:tr h="729081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 descr="C:\Users\janacechova\AppData\Local\Microsoft\Windows\Temporary Internet Files\Content.IE5\AM1I8PN9\MP9004031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46973"/>
            <a:ext cx="1080120" cy="722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janacechova\AppData\Local\Microsoft\Windows\Temporary Internet Files\Content.IE5\SN6ZZFQ0\MC9001228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238503"/>
            <a:ext cx="936104" cy="788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janacechova\AppData\Local\Microsoft\Windows\Temporary Internet Files\Content.IE5\K0O7W0UI\MC90043690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janacechova\AppData\Local\Microsoft\Windows\Temporary Internet Files\Content.IE5\S7687CZ2\MC9001934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697" y="3053971"/>
            <a:ext cx="1089999" cy="725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janacechova\AppData\Local\Microsoft\Windows\Temporary Internet Files\Content.IE5\S7687CZ2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3927" y="3699100"/>
            <a:ext cx="847873" cy="847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janacechova\AppData\Local\Microsoft\Windows\Temporary Internet Files\Content.IE5\16DNNIJS\MC90035857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908720"/>
            <a:ext cx="72693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janacechova\AppData\Local\Microsoft\Windows\Temporary Internet Files\Content.IE5\SQBS2ITH\MC90026899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0023" y="5157192"/>
            <a:ext cx="574340" cy="81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janacechova\AppData\Local\Microsoft\Windows\Temporary Internet Files\Content.IE5\X25OCSI3\MC90024610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976962"/>
            <a:ext cx="1440160" cy="75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1502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29156216"/>
              </p:ext>
            </p:extLst>
          </p:nvPr>
        </p:nvGraphicFramePr>
        <p:xfrm>
          <a:off x="539552" y="116632"/>
          <a:ext cx="7848873" cy="6613902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2616291"/>
                <a:gridCol w="2616291"/>
                <a:gridCol w="2616291"/>
              </a:tblGrid>
              <a:tr h="734878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strom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plod</a:t>
                      </a:r>
                      <a:endParaRPr lang="cs-CZ" sz="3200" dirty="0"/>
                    </a:p>
                  </a:txBody>
                  <a:tcPr/>
                </a:tc>
              </a:tr>
              <a:tr h="734878"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hrušeň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hruška</a:t>
                      </a:r>
                      <a:endParaRPr lang="cs-CZ" sz="2400" dirty="0"/>
                    </a:p>
                  </a:txBody>
                  <a:tcPr anchor="ctr"/>
                </a:tc>
              </a:tr>
              <a:tr h="734878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broskvoň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broskev</a:t>
                      </a:r>
                      <a:endParaRPr lang="cs-CZ" sz="2400" dirty="0"/>
                    </a:p>
                  </a:txBody>
                  <a:tcPr anchor="ctr"/>
                </a:tc>
              </a:tr>
              <a:tr h="734878"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líska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lískový ořech</a:t>
                      </a:r>
                      <a:endParaRPr lang="cs-CZ" sz="2400" dirty="0"/>
                    </a:p>
                  </a:txBody>
                  <a:tcPr anchor="ctr"/>
                </a:tc>
              </a:tr>
              <a:tr h="734878"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meruňka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meruňka</a:t>
                      </a:r>
                      <a:endParaRPr lang="cs-CZ" sz="2400" dirty="0"/>
                    </a:p>
                  </a:txBody>
                  <a:tcPr anchor="ctr"/>
                </a:tc>
              </a:tr>
              <a:tr h="734878"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jabloň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jablko</a:t>
                      </a:r>
                      <a:endParaRPr lang="cs-CZ" sz="2400" dirty="0"/>
                    </a:p>
                  </a:txBody>
                  <a:tcPr anchor="ctr"/>
                </a:tc>
              </a:tr>
              <a:tr h="734878"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ořešák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vlašský</a:t>
                      </a:r>
                      <a:r>
                        <a:rPr lang="cs-CZ" sz="2400" baseline="0" dirty="0" smtClean="0"/>
                        <a:t> ořech</a:t>
                      </a:r>
                      <a:endParaRPr lang="cs-CZ" sz="2400" dirty="0"/>
                    </a:p>
                  </a:txBody>
                  <a:tcPr anchor="ctr"/>
                </a:tc>
              </a:tr>
              <a:tr h="734878">
                <a:tc>
                  <a:txBody>
                    <a:bodyPr/>
                    <a:lstStyle/>
                    <a:p>
                      <a:pPr algn="ctr"/>
                      <a:endParaRPr lang="cs-CZ" sz="3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třešeň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třešeň</a:t>
                      </a:r>
                      <a:endParaRPr lang="cs-CZ" sz="2400" dirty="0"/>
                    </a:p>
                  </a:txBody>
                  <a:tcPr anchor="ctr"/>
                </a:tc>
              </a:tr>
              <a:tr h="734878"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švestka - slivoň</a:t>
                      </a:r>
                      <a:endParaRPr lang="cs-CZ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švestka</a:t>
                      </a:r>
                      <a:endParaRPr lang="cs-CZ" sz="2400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Picture 2" descr="C:\Users\janacechova\AppData\Local\Microsoft\Windows\Temporary Internet Files\Content.IE5\AM1I8PN9\MP9004031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46973"/>
            <a:ext cx="1080120" cy="722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janacechova\AppData\Local\Microsoft\Windows\Temporary Internet Files\Content.IE5\SN6ZZFQ0\MC90012282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2238503"/>
            <a:ext cx="936104" cy="788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janacechova\AppData\Local\Microsoft\Windows\Temporary Internet Files\Content.IE5\K0O7W0UI\MC90043690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84784"/>
            <a:ext cx="857250" cy="857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janacechova\AppData\Local\Microsoft\Windows\Temporary Internet Files\Content.IE5\S7687CZ2\MC90019340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697" y="3053971"/>
            <a:ext cx="1089999" cy="725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janacechova\AppData\Local\Microsoft\Windows\Temporary Internet Files\Content.IE5\S7687CZ2\MC90044170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3927" y="3699100"/>
            <a:ext cx="847873" cy="847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janacechova\AppData\Local\Microsoft\Windows\Temporary Internet Files\Content.IE5\16DNNIJS\MC90035857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908720"/>
            <a:ext cx="726930" cy="720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janacechova\AppData\Local\Microsoft\Windows\Temporary Internet Files\Content.IE5\SQBS2ITH\MC90026899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0023" y="5157192"/>
            <a:ext cx="574340" cy="819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janacechova\AppData\Local\Microsoft\Windows\Temporary Internet Files\Content.IE5\X25OCSI3\MC90024610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976962"/>
            <a:ext cx="1440160" cy="75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13405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galerie: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</a:t>
            </a:r>
            <a:r>
              <a:rPr lang="cs-CZ" smtClean="0">
                <a:hlinkClick r:id="rId2"/>
              </a:rPr>
              <a:t>http://office.microsoft.com</a:t>
            </a:r>
            <a:r>
              <a:rPr lang="cs-CZ" smtClean="0"/>
              <a:t>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60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330</TotalTime>
  <Words>197</Words>
  <Application>Microsoft Office PowerPoint</Application>
  <PresentationFormat>Předvádění na obrazovce (4:3)</PresentationFormat>
  <Paragraphs>70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Anotace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35</cp:revision>
  <dcterms:created xsi:type="dcterms:W3CDTF">2011-08-21T15:31:45Z</dcterms:created>
  <dcterms:modified xsi:type="dcterms:W3CDTF">2012-08-13T12:11:29Z</dcterms:modified>
</cp:coreProperties>
</file>