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6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jpeg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wmf"/><Relationship Id="rId7" Type="http://schemas.openxmlformats.org/officeDocument/2006/relationships/image" Target="../media/image6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34.jpeg"/><Relationship Id="rId5" Type="http://schemas.openxmlformats.org/officeDocument/2006/relationships/image" Target="../media/image31.jpeg"/><Relationship Id="rId10" Type="http://schemas.openxmlformats.org/officeDocument/2006/relationships/image" Target="../media/image33.wmf"/><Relationship Id="rId4" Type="http://schemas.openxmlformats.org/officeDocument/2006/relationships/image" Target="../media/image30.png"/><Relationship Id="rId9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jpeg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Relationship Id="rId9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9.wmf"/><Relationship Id="rId7" Type="http://schemas.openxmlformats.org/officeDocument/2006/relationships/image" Target="../media/image6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34.jpeg"/><Relationship Id="rId5" Type="http://schemas.openxmlformats.org/officeDocument/2006/relationships/image" Target="../media/image31.jpeg"/><Relationship Id="rId10" Type="http://schemas.openxmlformats.org/officeDocument/2006/relationships/image" Target="../media/image33.wmf"/><Relationship Id="rId4" Type="http://schemas.openxmlformats.org/officeDocument/2006/relationships/image" Target="../media/image30.png"/><Relationship Id="rId9" Type="http://schemas.openxmlformats.org/officeDocument/2006/relationships/image" Target="../media/image12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1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2285992"/>
            <a:ext cx="8062912" cy="14700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ZŠP a ZŠS Uherský Brod</a:t>
            </a:r>
            <a:br>
              <a:rPr lang="cs-CZ" sz="3600" dirty="0" smtClean="0"/>
            </a:br>
            <a:r>
              <a:rPr lang="cs-CZ" sz="3600" dirty="0" smtClean="0"/>
              <a:t>projekt č. CZ.1.07/1.4.00/21.0961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596" y="3857628"/>
            <a:ext cx="8062912" cy="1857388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Evropa a svět</a:t>
            </a:r>
          </a:p>
          <a:p>
            <a:r>
              <a:rPr lang="cs-CZ" sz="3200" dirty="0" smtClean="0"/>
              <a:t>Č. </a:t>
            </a:r>
            <a:r>
              <a:rPr lang="cs-CZ" sz="3200" dirty="0" err="1" smtClean="0"/>
              <a:t>DUMu</a:t>
            </a:r>
            <a:r>
              <a:rPr lang="cs-CZ" sz="3200" dirty="0" smtClean="0"/>
              <a:t>:  VY_32_INOVACE_14_Severní Evropa</a:t>
            </a:r>
          </a:p>
          <a:p>
            <a:r>
              <a:rPr lang="cs-CZ" dirty="0" smtClean="0"/>
              <a:t>Jméno autora: Bc. Petra Musilová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500042"/>
            <a:ext cx="5718175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600" dirty="0" smtClean="0"/>
              <a:t>Prezentace slouží k procvičení států severní Evropy (poloha států, hlavní města, průmysl, zemědělství a vlajky států).</a:t>
            </a:r>
          </a:p>
          <a:p>
            <a:pPr>
              <a:buNone/>
            </a:pPr>
            <a:r>
              <a:rPr lang="cs-CZ" sz="2600" dirty="0" smtClean="0"/>
              <a:t>Při určování států žáci pracují s mapou Evropy </a:t>
            </a:r>
            <a:r>
              <a:rPr lang="cs-CZ" sz="2600" dirty="0" smtClean="0"/>
              <a:t>                 a </a:t>
            </a:r>
            <a:r>
              <a:rPr lang="cs-CZ" sz="2600" dirty="0" smtClean="0"/>
              <a:t>spojují názvy s obrázkem, v ostatních úkolech zakroužkují nebo spojí obrázek s názvem státu.</a:t>
            </a:r>
          </a:p>
          <a:p>
            <a:pPr>
              <a:buNone/>
            </a:pPr>
            <a:r>
              <a:rPr lang="cs-CZ" sz="2600" dirty="0" smtClean="0"/>
              <a:t>Je určena pro žáky 8. ročníku.</a:t>
            </a:r>
          </a:p>
          <a:p>
            <a:pPr>
              <a:buNone/>
            </a:pPr>
            <a:r>
              <a:rPr lang="cs-CZ" sz="2600" dirty="0" smtClean="0"/>
              <a:t>Období vytvoření vzdělávacího materiálu – duben 2012.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Spoj názvy se státy severní Evropy</a:t>
            </a:r>
            <a:endParaRPr lang="cs-CZ" sz="3600" dirty="0"/>
          </a:p>
        </p:txBody>
      </p:sp>
      <p:pic>
        <p:nvPicPr>
          <p:cNvPr id="4" name="Zástupný symbol pro obsah 3" descr="severní evrop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1469" t="13525" r="29212" b="30122"/>
          <a:stretch>
            <a:fillRect/>
          </a:stretch>
        </p:blipFill>
        <p:spPr>
          <a:xfrm>
            <a:off x="0" y="1643050"/>
            <a:ext cx="5143536" cy="4945707"/>
          </a:xfrm>
        </p:spPr>
      </p:pic>
      <p:sp>
        <p:nvSpPr>
          <p:cNvPr id="5" name="Obdélník 4"/>
          <p:cNvSpPr/>
          <p:nvPr/>
        </p:nvSpPr>
        <p:spPr>
          <a:xfrm>
            <a:off x="5973091" y="1785926"/>
            <a:ext cx="18934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Island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8766" y="2643182"/>
            <a:ext cx="2140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Norsko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31281" y="3500438"/>
            <a:ext cx="25266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Švédsko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00760" y="4357694"/>
            <a:ext cx="19463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Finsko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929322" y="5214950"/>
            <a:ext cx="22733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Dánsko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ke státům hlavní města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Norsko</a:t>
            </a:r>
          </a:p>
          <a:p>
            <a:r>
              <a:rPr lang="cs-CZ" dirty="0" smtClean="0"/>
              <a:t>Island</a:t>
            </a:r>
          </a:p>
          <a:p>
            <a:r>
              <a:rPr lang="cs-CZ" dirty="0" smtClean="0"/>
              <a:t>Švédsko</a:t>
            </a:r>
          </a:p>
          <a:p>
            <a:r>
              <a:rPr lang="cs-CZ" dirty="0" smtClean="0"/>
              <a:t>Dánsko</a:t>
            </a:r>
          </a:p>
          <a:p>
            <a:r>
              <a:rPr lang="cs-CZ" dirty="0" smtClean="0"/>
              <a:t>Finsko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Helsinky</a:t>
            </a:r>
          </a:p>
          <a:p>
            <a:r>
              <a:rPr lang="cs-CZ" dirty="0" smtClean="0"/>
              <a:t>Stockholm</a:t>
            </a:r>
          </a:p>
          <a:p>
            <a:r>
              <a:rPr lang="cs-CZ" dirty="0" smtClean="0"/>
              <a:t>Kodaň</a:t>
            </a:r>
          </a:p>
          <a:p>
            <a:r>
              <a:rPr lang="cs-CZ" dirty="0" smtClean="0"/>
              <a:t>Reykjavík</a:t>
            </a:r>
          </a:p>
          <a:p>
            <a:r>
              <a:rPr lang="cs-CZ" dirty="0" smtClean="0"/>
              <a:t>Oslo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661176"/>
          </a:xfrm>
        </p:spPr>
        <p:txBody>
          <a:bodyPr>
            <a:normAutofit/>
          </a:bodyPr>
          <a:lstStyle/>
          <a:p>
            <a:r>
              <a:rPr lang="cs-CZ" sz="3100" dirty="0" smtClean="0"/>
              <a:t>Zakroužkuj, co patří k tomuto státu:</a:t>
            </a:r>
            <a:endParaRPr lang="cs-CZ" dirty="0"/>
          </a:p>
        </p:txBody>
      </p:sp>
      <p:pic>
        <p:nvPicPr>
          <p:cNvPr id="1026" name="Picture 2" descr="C:\Users\Petra\AppData\Local\Microsoft\Windows\Temporary Internet Files\Content.IE5\PKVLCBSV\MP90018508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1784164" cy="2643206"/>
          </a:xfrm>
          <a:prstGeom prst="rect">
            <a:avLst/>
          </a:prstGeom>
          <a:noFill/>
        </p:spPr>
      </p:pic>
      <p:pic>
        <p:nvPicPr>
          <p:cNvPr id="1028" name="Picture 4" descr="C:\Users\Petra\AppData\Local\Microsoft\Windows\Temporary Internet Files\Content.IE5\36DGAH7T\MP9004004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000108"/>
            <a:ext cx="2307910" cy="1538006"/>
          </a:xfrm>
          <a:prstGeom prst="rect">
            <a:avLst/>
          </a:prstGeom>
          <a:noFill/>
        </p:spPr>
      </p:pic>
      <p:pic>
        <p:nvPicPr>
          <p:cNvPr id="1035" name="Picture 11" descr="C:\Users\Petra\AppData\Local\Microsoft\Windows\Temporary Internet Files\Content.IE5\PKVLCBSV\MC90021227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714884"/>
            <a:ext cx="2142559" cy="1988828"/>
          </a:xfrm>
          <a:prstGeom prst="rect">
            <a:avLst/>
          </a:prstGeom>
          <a:noFill/>
        </p:spPr>
      </p:pic>
      <p:pic>
        <p:nvPicPr>
          <p:cNvPr id="1037" name="Picture 13" descr="C:\Users\Petra\AppData\Local\Microsoft\Windows\Temporary Internet Files\Content.IE5\XEKPTWFO\MC9000550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00570"/>
            <a:ext cx="2096072" cy="2028309"/>
          </a:xfrm>
          <a:prstGeom prst="rect">
            <a:avLst/>
          </a:prstGeom>
          <a:noFill/>
        </p:spPr>
      </p:pic>
      <p:pic>
        <p:nvPicPr>
          <p:cNvPr id="1038" name="Picture 14" descr="C:\Users\Petra\AppData\Local\Microsoft\Windows\Temporary Internet Files\Content.IE5\XEKPTWFO\MP90036278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1000108"/>
            <a:ext cx="1729042" cy="1256437"/>
          </a:xfrm>
          <a:prstGeom prst="rect">
            <a:avLst/>
          </a:prstGeom>
          <a:noFill/>
        </p:spPr>
      </p:pic>
      <p:pic>
        <p:nvPicPr>
          <p:cNvPr id="1039" name="Picture 15" descr="C:\Users\Petra\AppData\Local\Microsoft\Windows\Temporary Internet Files\Content.IE5\36DGAH7T\MC90034944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1857364"/>
            <a:ext cx="1469441" cy="1816913"/>
          </a:xfrm>
          <a:prstGeom prst="rect">
            <a:avLst/>
          </a:prstGeom>
          <a:noFill/>
        </p:spPr>
      </p:pic>
      <p:pic>
        <p:nvPicPr>
          <p:cNvPr id="1040" name="Picture 16" descr="C:\Users\Petra\AppData\Local\Microsoft\Windows\Temporary Internet Files\Content.IE5\36DGAH7T\MP900362858[2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5143512"/>
            <a:ext cx="2143140" cy="1067849"/>
          </a:xfrm>
          <a:prstGeom prst="rect">
            <a:avLst/>
          </a:prstGeom>
          <a:noFill/>
        </p:spPr>
      </p:pic>
      <p:pic>
        <p:nvPicPr>
          <p:cNvPr id="1041" name="Picture 17" descr="C:\Users\Petra\AppData\Local\Microsoft\Windows\Temporary Internet Files\Content.IE5\UMIAL0QC\MP900433064[1].jpg"/>
          <p:cNvPicPr>
            <a:picLocks noChangeAspect="1" noChangeArrowheads="1"/>
          </p:cNvPicPr>
          <p:nvPr/>
        </p:nvPicPr>
        <p:blipFill>
          <a:blip r:embed="rId9" cstate="print"/>
          <a:srcRect r="43304"/>
          <a:stretch>
            <a:fillRect/>
          </a:stretch>
        </p:blipFill>
        <p:spPr bwMode="auto">
          <a:xfrm>
            <a:off x="2643174" y="2643182"/>
            <a:ext cx="1285884" cy="2067133"/>
          </a:xfrm>
          <a:prstGeom prst="rect">
            <a:avLst/>
          </a:prstGeom>
          <a:noFill/>
        </p:spPr>
      </p:pic>
      <p:pic>
        <p:nvPicPr>
          <p:cNvPr id="1042" name="Picture 18" descr="C:\Users\Petra\AppData\Local\Microsoft\Windows\Temporary Internet Files\Content.IE5\PKVLCBSV\MC90032647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16" y="3000372"/>
            <a:ext cx="1857146" cy="1358798"/>
          </a:xfrm>
          <a:prstGeom prst="rect">
            <a:avLst/>
          </a:prstGeom>
          <a:noFill/>
        </p:spPr>
      </p:pic>
      <p:pic>
        <p:nvPicPr>
          <p:cNvPr id="24" name="Picture 13" descr="C:\Users\Petra\AppData\Local\Microsoft\Windows\Temporary Internet Files\Content.IE5\XEKPTWFO\MP900427899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29190" y="4357694"/>
            <a:ext cx="1660360" cy="2500306"/>
          </a:xfrm>
          <a:prstGeom prst="rect">
            <a:avLst/>
          </a:prstGeom>
          <a:noFill/>
        </p:spPr>
      </p:pic>
      <p:sp>
        <p:nvSpPr>
          <p:cNvPr id="25" name="Obdélník 24"/>
          <p:cNvSpPr/>
          <p:nvPr/>
        </p:nvSpPr>
        <p:spPr>
          <a:xfrm>
            <a:off x="5000628" y="4357694"/>
            <a:ext cx="13933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Fjordy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6" name="Nadpis 4"/>
          <p:cNvSpPr txBox="1">
            <a:spLocks/>
          </p:cNvSpPr>
          <p:nvPr/>
        </p:nvSpPr>
        <p:spPr>
          <a:xfrm>
            <a:off x="428596" y="500042"/>
            <a:ext cx="2643206" cy="132759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Norsko</a:t>
            </a:r>
            <a:endParaRPr kumimoji="0" lang="cs-CZ" sz="42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3000396" cy="1399032"/>
          </a:xfrm>
        </p:spPr>
        <p:txBody>
          <a:bodyPr/>
          <a:lstStyle/>
          <a:p>
            <a:r>
              <a:rPr lang="cs-CZ" b="1" dirty="0" smtClean="0"/>
              <a:t>Švédsko</a:t>
            </a:r>
            <a:endParaRPr lang="cs-CZ" b="1" dirty="0"/>
          </a:p>
        </p:txBody>
      </p:sp>
      <p:pic>
        <p:nvPicPr>
          <p:cNvPr id="2050" name="Picture 2" descr="C:\Users\Petra\AppData\Local\Microsoft\Windows\Temporary Internet Files\Content.IE5\XEKPTWFO\MP9003628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00240"/>
            <a:ext cx="2057402" cy="1285876"/>
          </a:xfrm>
          <a:prstGeom prst="rect">
            <a:avLst/>
          </a:prstGeom>
          <a:noFill/>
        </p:spPr>
      </p:pic>
      <p:pic>
        <p:nvPicPr>
          <p:cNvPr id="5" name="Picture 9" descr="C:\Users\Petra\AppData\Local\Microsoft\Windows\Temporary Internet Files\Content.IE5\UMIAL0QC\MP9004019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786322"/>
            <a:ext cx="2572772" cy="1714512"/>
          </a:xfrm>
          <a:prstGeom prst="rect">
            <a:avLst/>
          </a:prstGeom>
          <a:noFill/>
        </p:spPr>
      </p:pic>
      <p:pic>
        <p:nvPicPr>
          <p:cNvPr id="2052" name="Picture 4" descr="C:\Users\Petra\AppData\Local\Microsoft\Windows\Temporary Internet Files\Content.IE5\PKVLCBSV\MP90040751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571480"/>
            <a:ext cx="2164548" cy="1857388"/>
          </a:xfrm>
          <a:prstGeom prst="rect">
            <a:avLst/>
          </a:prstGeom>
          <a:noFill/>
        </p:spPr>
      </p:pic>
      <p:pic>
        <p:nvPicPr>
          <p:cNvPr id="2053" name="Picture 5" descr="C:\Users\Petra\AppData\Local\Microsoft\Windows\Temporary Internet Files\Content.IE5\36DGAH7T\MC90044173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8086" y="5272086"/>
            <a:ext cx="1585914" cy="1585914"/>
          </a:xfrm>
          <a:prstGeom prst="rect">
            <a:avLst/>
          </a:prstGeom>
          <a:noFill/>
        </p:spPr>
      </p:pic>
      <p:pic>
        <p:nvPicPr>
          <p:cNvPr id="2054" name="Picture 6" descr="C:\Users\Petra\AppData\Local\Microsoft\Windows\Temporary Internet Files\Content.IE5\XEKPTWFO\MP90040316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1571612"/>
            <a:ext cx="2216293" cy="1500198"/>
          </a:xfrm>
          <a:prstGeom prst="rect">
            <a:avLst/>
          </a:prstGeom>
          <a:noFill/>
        </p:spPr>
      </p:pic>
      <p:pic>
        <p:nvPicPr>
          <p:cNvPr id="2056" name="Picture 8" descr="C:\Users\Petra\AppData\Local\Microsoft\Windows\Temporary Internet Files\Content.IE5\36DGAH7T\MC90034945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500042"/>
            <a:ext cx="904875" cy="1809750"/>
          </a:xfrm>
          <a:prstGeom prst="rect">
            <a:avLst/>
          </a:prstGeom>
          <a:noFill/>
        </p:spPr>
      </p:pic>
      <p:pic>
        <p:nvPicPr>
          <p:cNvPr id="2057" name="Picture 9" descr="C:\Users\Petra\AppData\Local\Microsoft\Windows\Temporary Internet Files\Content.IE5\UMIAL0QC\MC90043217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5000636"/>
            <a:ext cx="1800225" cy="1654175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428596" y="4214818"/>
            <a:ext cx="21146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Göteborg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4" name="Picture 9" descr="C:\Users\Petra\AppData\Local\Microsoft\Windows\Temporary Internet Files\Content.IE5\UMIAL0QC\MP9004019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214686"/>
            <a:ext cx="2572772" cy="1714512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6357950" y="2714620"/>
            <a:ext cx="22557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Rotterdam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572396" y="5072074"/>
            <a:ext cx="13244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Volvo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143240" y="3429000"/>
            <a:ext cx="26324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Volkswagen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8" name="Picture 5" descr="C:\Users\Petra\AppData\Local\Microsoft\Windows\Temporary Internet Files\Content.IE5\36DGAH7T\MC90044173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571876"/>
            <a:ext cx="1585914" cy="1585914"/>
          </a:xfrm>
          <a:prstGeom prst="rect">
            <a:avLst/>
          </a:prstGeom>
          <a:noFill/>
        </p:spPr>
      </p:pic>
      <p:pic>
        <p:nvPicPr>
          <p:cNvPr id="2058" name="Picture 10" descr="C:\Users\Petra\AppData\Local\Microsoft\Windows\Temporary Internet Files\Content.IE5\XEKPTWFO\MC9001292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6" y="5072074"/>
            <a:ext cx="1899558" cy="1555355"/>
          </a:xfrm>
          <a:prstGeom prst="rect">
            <a:avLst/>
          </a:prstGeom>
          <a:noFill/>
        </p:spPr>
      </p:pic>
      <p:sp>
        <p:nvSpPr>
          <p:cNvPr id="20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2428892" cy="1399032"/>
          </a:xfrm>
        </p:spPr>
        <p:txBody>
          <a:bodyPr/>
          <a:lstStyle/>
          <a:p>
            <a:r>
              <a:rPr lang="cs-CZ" b="1" dirty="0" smtClean="0"/>
              <a:t>Finsko</a:t>
            </a:r>
            <a:endParaRPr lang="cs-CZ" b="1" dirty="0"/>
          </a:p>
        </p:txBody>
      </p:sp>
      <p:pic>
        <p:nvPicPr>
          <p:cNvPr id="3074" name="Picture 2" descr="C:\Users\Petra\AppData\Local\Microsoft\Windows\Temporary Internet Files\Content.IE5\36DGAH7T\MC9000159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286644" y="2571744"/>
            <a:ext cx="1643074" cy="1500198"/>
          </a:xfrm>
          <a:prstGeom prst="rect">
            <a:avLst/>
          </a:prstGeom>
          <a:noFill/>
        </p:spPr>
      </p:pic>
      <p:pic>
        <p:nvPicPr>
          <p:cNvPr id="3075" name="Picture 3" descr="C:\Users\Petra\AppData\Local\Microsoft\Windows\Temporary Internet Files\Content.IE5\XEKPTWFO\MC9003494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714356"/>
            <a:ext cx="904875" cy="1817687"/>
          </a:xfrm>
          <a:prstGeom prst="rect">
            <a:avLst/>
          </a:prstGeom>
          <a:noFill/>
        </p:spPr>
      </p:pic>
      <p:pic>
        <p:nvPicPr>
          <p:cNvPr id="3076" name="Picture 4" descr="C:\Users\Petra\AppData\Local\Microsoft\Windows\Temporary Internet Files\Content.IE5\XEKPTWFO\MP90018513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714884"/>
            <a:ext cx="2369301" cy="1571636"/>
          </a:xfrm>
          <a:prstGeom prst="rect">
            <a:avLst/>
          </a:prstGeom>
          <a:noFill/>
        </p:spPr>
      </p:pic>
      <p:pic>
        <p:nvPicPr>
          <p:cNvPr id="3077" name="Picture 5" descr="C:\Users\Petra\AppData\Local\Microsoft\Windows\Temporary Internet Files\Content.IE5\PKVLCBSV\MC90044134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143116"/>
            <a:ext cx="1514476" cy="1514476"/>
          </a:xfrm>
          <a:prstGeom prst="rect">
            <a:avLst/>
          </a:prstGeom>
          <a:noFill/>
        </p:spPr>
      </p:pic>
      <p:pic>
        <p:nvPicPr>
          <p:cNvPr id="3082" name="Picture 10" descr="C:\Users\Petra\AppData\Local\Microsoft\Windows\Temporary Internet Files\Content.IE5\XEKPTWFO\MP90028926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1857364"/>
            <a:ext cx="2185990" cy="1799798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642910" y="1571612"/>
            <a:ext cx="13580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Nokia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4" name="Picture 5" descr="C:\Users\Petra\AppData\Local\Microsoft\Windows\Temporary Internet Files\Content.IE5\PKVLCBSV\MC90044134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4786322"/>
            <a:ext cx="1514476" cy="1514476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7143131" y="4214818"/>
            <a:ext cx="20008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Samsung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3083" name="Picture 11" descr="C:\Users\Petra\AppData\Local\Microsoft\Windows\Temporary Internet Files\Content.IE5\UMIAL0QC\MC90001591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1285860"/>
            <a:ext cx="1636919" cy="1285884"/>
          </a:xfrm>
          <a:prstGeom prst="rect">
            <a:avLst/>
          </a:prstGeom>
          <a:noFill/>
        </p:spPr>
      </p:pic>
      <p:pic>
        <p:nvPicPr>
          <p:cNvPr id="17" name="Picture 2" descr="C:\Users\Petra\AppData\Local\Microsoft\Windows\Temporary Internet Files\Content.IE5\PKVLCBSV\MP90018508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80" y="3929066"/>
            <a:ext cx="1784164" cy="2643206"/>
          </a:xfrm>
          <a:prstGeom prst="rect">
            <a:avLst/>
          </a:prstGeom>
          <a:noFill/>
        </p:spPr>
      </p:pic>
      <p:pic>
        <p:nvPicPr>
          <p:cNvPr id="3085" name="Picture 13" descr="C:\Users\Petra\AppData\Local\Microsoft\Windows\Temporary Internet Files\Content.IE5\XEKPTWFO\MP900427899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00364" y="4143380"/>
            <a:ext cx="1660360" cy="2500306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3071802" y="4214818"/>
            <a:ext cx="13933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Fjordy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1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2757478" cy="1399032"/>
          </a:xfrm>
        </p:spPr>
        <p:txBody>
          <a:bodyPr/>
          <a:lstStyle/>
          <a:p>
            <a:r>
              <a:rPr lang="cs-CZ" b="1" dirty="0" smtClean="0"/>
              <a:t>Dánsko</a:t>
            </a:r>
            <a:endParaRPr lang="cs-CZ" b="1" dirty="0"/>
          </a:p>
        </p:txBody>
      </p:sp>
      <p:pic>
        <p:nvPicPr>
          <p:cNvPr id="4100" name="Picture 4" descr="C:\Users\Petra\AppData\Local\Microsoft\Windows\Temporary Internet Files\Content.IE5\UMIAL0QC\MC9000159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1944688" cy="1526503"/>
          </a:xfrm>
          <a:prstGeom prst="rect">
            <a:avLst/>
          </a:prstGeom>
          <a:noFill/>
        </p:spPr>
      </p:pic>
      <p:pic>
        <p:nvPicPr>
          <p:cNvPr id="4101" name="Picture 5" descr="C:\Users\Petra\AppData\Local\Microsoft\Windows\Temporary Internet Files\Content.IE5\PKVLCBSV\MC9003494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1142984"/>
            <a:ext cx="1535113" cy="1814512"/>
          </a:xfrm>
          <a:prstGeom prst="rect">
            <a:avLst/>
          </a:prstGeom>
          <a:noFill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4786322"/>
            <a:ext cx="232792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6" name="Picture 10" descr="C:\Users\Petra\AppData\Local\Microsoft\Windows\Temporary Internet Files\Content.IE5\36DGAH7T\MP90014444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794" y="4929198"/>
            <a:ext cx="2643206" cy="1735705"/>
          </a:xfrm>
          <a:prstGeom prst="rect">
            <a:avLst/>
          </a:prstGeom>
          <a:noFill/>
        </p:spPr>
      </p:pic>
      <p:pic>
        <p:nvPicPr>
          <p:cNvPr id="16" name="Picture 2" descr="C:\Users\Petra\AppData\Local\Microsoft\Windows\Temporary Internet Files\Content.IE5\PKVLCBSV\MP90018508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857628"/>
            <a:ext cx="1428760" cy="2116682"/>
          </a:xfrm>
          <a:prstGeom prst="rect">
            <a:avLst/>
          </a:prstGeom>
          <a:noFill/>
        </p:spPr>
      </p:pic>
      <p:pic>
        <p:nvPicPr>
          <p:cNvPr id="17" name="Picture 11" descr="C:\Users\Petra\AppData\Local\Microsoft\Windows\Temporary Internet Files\Content.IE5\PKVLCBSV\MC90021227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14480" y="2786058"/>
            <a:ext cx="1714512" cy="1591494"/>
          </a:xfrm>
          <a:prstGeom prst="rect">
            <a:avLst/>
          </a:prstGeom>
          <a:noFill/>
        </p:spPr>
      </p:pic>
      <p:pic>
        <p:nvPicPr>
          <p:cNvPr id="4110" name="Picture 14" descr="C:\Users\Petra\AppData\Local\Microsoft\Windows\Temporary Internet Files\Content.IE5\36DGAH7T\MP90042548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928670"/>
            <a:ext cx="2143978" cy="1428760"/>
          </a:xfrm>
          <a:prstGeom prst="rect">
            <a:avLst/>
          </a:prstGeom>
          <a:noFill/>
        </p:spPr>
      </p:pic>
      <p:pic>
        <p:nvPicPr>
          <p:cNvPr id="19" name="Picture 18" descr="C:\Users\Petra\AppData\Local\Microsoft\Windows\Temporary Internet Files\Content.IE5\PKVLCBSV\MC90032647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86578" y="3286124"/>
            <a:ext cx="1857146" cy="1358798"/>
          </a:xfrm>
          <a:prstGeom prst="rect">
            <a:avLst/>
          </a:prstGeom>
          <a:noFill/>
        </p:spPr>
      </p:pic>
      <p:pic>
        <p:nvPicPr>
          <p:cNvPr id="4111" name="Picture 15" descr="C:\Users\Petra\AppData\Local\Microsoft\Windows\Temporary Internet Files\Content.IE5\36DGAH7T\MC900334196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9124" y="4786322"/>
            <a:ext cx="1344965" cy="1408065"/>
          </a:xfrm>
          <a:prstGeom prst="rect">
            <a:avLst/>
          </a:prstGeom>
          <a:noFill/>
        </p:spPr>
      </p:pic>
      <p:pic>
        <p:nvPicPr>
          <p:cNvPr id="4112" name="Picture 16" descr="C:\Users\Petra\AppData\Local\Microsoft\Windows\Temporary Internet Files\Content.IE5\XEKPTWFO\MP900401270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29058" y="2786058"/>
            <a:ext cx="2593913" cy="1728600"/>
          </a:xfrm>
          <a:prstGeom prst="rect">
            <a:avLst/>
          </a:prstGeom>
          <a:noFill/>
        </p:spPr>
      </p:pic>
      <p:sp>
        <p:nvSpPr>
          <p:cNvPr id="22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2471726" cy="1399032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Island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Petra\AppData\Local\Microsoft\Windows\Temporary Internet Files\Content.IE5\PKVLCBSV\MC9003494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3138" y="3286124"/>
            <a:ext cx="1820862" cy="1330325"/>
          </a:xfrm>
          <a:prstGeom prst="rect">
            <a:avLst/>
          </a:prstGeom>
          <a:noFill/>
        </p:spPr>
      </p:pic>
      <p:pic>
        <p:nvPicPr>
          <p:cNvPr id="5123" name="Picture 3" descr="C:\Users\Petra\AppData\Local\Microsoft\Windows\Temporary Internet Files\Content.IE5\36DGAH7T\MP9004008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2143140" cy="1609030"/>
          </a:xfrm>
          <a:prstGeom prst="rect">
            <a:avLst/>
          </a:prstGeom>
          <a:noFill/>
        </p:spPr>
      </p:pic>
      <p:pic>
        <p:nvPicPr>
          <p:cNvPr id="5124" name="Picture 4" descr="C:\Users\Petra\AppData\Local\Microsoft\Windows\Temporary Internet Files\Content.IE5\XEKPTWFO\MP90043729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286256"/>
            <a:ext cx="2450301" cy="1633534"/>
          </a:xfrm>
          <a:prstGeom prst="rect">
            <a:avLst/>
          </a:prstGeom>
          <a:noFill/>
        </p:spPr>
      </p:pic>
      <p:pic>
        <p:nvPicPr>
          <p:cNvPr id="5125" name="Picture 5" descr="C:\Users\Petra\AppData\Local\Microsoft\Windows\Temporary Internet Files\Content.IE5\XEKPTWFO\MP9004316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857232"/>
            <a:ext cx="1785926" cy="1785926"/>
          </a:xfrm>
          <a:prstGeom prst="rect">
            <a:avLst/>
          </a:prstGeom>
          <a:noFill/>
        </p:spPr>
      </p:pic>
      <p:pic>
        <p:nvPicPr>
          <p:cNvPr id="5126" name="Picture 6" descr="C:\Users\Petra\AppData\Local\Microsoft\Windows\Temporary Internet Files\Content.IE5\PKVLCBSV\MP90043888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4786322"/>
            <a:ext cx="2557458" cy="1919311"/>
          </a:xfrm>
          <a:prstGeom prst="rect">
            <a:avLst/>
          </a:prstGeom>
          <a:noFill/>
        </p:spPr>
      </p:pic>
      <p:pic>
        <p:nvPicPr>
          <p:cNvPr id="5127" name="Picture 7" descr="C:\Users\Petra\AppData\Local\Microsoft\Windows\Temporary Internet Files\Content.IE5\PKVLCBSV\MP90040122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928670"/>
            <a:ext cx="2000264" cy="2500941"/>
          </a:xfrm>
          <a:prstGeom prst="rect">
            <a:avLst/>
          </a:prstGeom>
          <a:noFill/>
        </p:spPr>
      </p:pic>
      <p:pic>
        <p:nvPicPr>
          <p:cNvPr id="10" name="Picture 16" descr="C:\Users\Petra\AppData\Local\Microsoft\Windows\Temporary Internet Files\Content.IE5\36DGAH7T\MP900362858[2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5072074"/>
            <a:ext cx="2143140" cy="1067849"/>
          </a:xfrm>
          <a:prstGeom prst="rect">
            <a:avLst/>
          </a:prstGeom>
          <a:noFill/>
        </p:spPr>
      </p:pic>
      <p:pic>
        <p:nvPicPr>
          <p:cNvPr id="5129" name="Picture 9" descr="C:\Users\Petra\AppData\Local\Microsoft\Windows\Temporary Internet Files\Content.IE5\XEKPTWFO\MC90033578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0694" y="2643182"/>
            <a:ext cx="1428760" cy="2035833"/>
          </a:xfrm>
          <a:prstGeom prst="rect">
            <a:avLst/>
          </a:prstGeom>
          <a:noFill/>
        </p:spPr>
      </p:pic>
      <p:sp>
        <p:nvSpPr>
          <p:cNvPr id="13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Spoj názvy se státy severní Evropy</a:t>
            </a:r>
            <a:endParaRPr lang="cs-CZ" sz="3600" dirty="0"/>
          </a:p>
        </p:txBody>
      </p:sp>
      <p:pic>
        <p:nvPicPr>
          <p:cNvPr id="4" name="Zástupný symbol pro obsah 3" descr="severní evrop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1469" t="13525" r="29212" b="30122"/>
          <a:stretch>
            <a:fillRect/>
          </a:stretch>
        </p:blipFill>
        <p:spPr>
          <a:xfrm>
            <a:off x="0" y="1643050"/>
            <a:ext cx="5143536" cy="4945707"/>
          </a:xfrm>
        </p:spPr>
      </p:pic>
      <p:sp>
        <p:nvSpPr>
          <p:cNvPr id="5" name="Obdélník 4"/>
          <p:cNvSpPr/>
          <p:nvPr/>
        </p:nvSpPr>
        <p:spPr>
          <a:xfrm>
            <a:off x="5973091" y="1785926"/>
            <a:ext cx="18934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Island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8766" y="2643182"/>
            <a:ext cx="21403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Norsko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31281" y="3500438"/>
            <a:ext cx="25266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Švédsko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00760" y="4357694"/>
            <a:ext cx="19463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Finsko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929322" y="5214950"/>
            <a:ext cx="22733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Dánsko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11" name="Přímá spojovací šipka 10"/>
          <p:cNvCxnSpPr>
            <a:stCxn id="5" idx="1"/>
          </p:cNvCxnSpPr>
          <p:nvPr/>
        </p:nvCxnSpPr>
        <p:spPr>
          <a:xfrm rot="10800000" flipV="1">
            <a:off x="857225" y="2139868"/>
            <a:ext cx="5115867" cy="71762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>
            <a:stCxn id="6" idx="1"/>
          </p:cNvCxnSpPr>
          <p:nvPr/>
        </p:nvCxnSpPr>
        <p:spPr>
          <a:xfrm rot="10800000" flipV="1">
            <a:off x="2786050" y="2997124"/>
            <a:ext cx="3162716" cy="78906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3214678" y="3857628"/>
            <a:ext cx="2571768" cy="2857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stCxn id="8" idx="1"/>
          </p:cNvCxnSpPr>
          <p:nvPr/>
        </p:nvCxnSpPr>
        <p:spPr>
          <a:xfrm rot="10800000">
            <a:off x="4286248" y="3643315"/>
            <a:ext cx="1714512" cy="10683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9" idx="1"/>
          </p:cNvCxnSpPr>
          <p:nvPr/>
        </p:nvCxnSpPr>
        <p:spPr>
          <a:xfrm rot="10800000">
            <a:off x="2786050" y="5000637"/>
            <a:ext cx="3143272" cy="56825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ke státům hlavní města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500298" y="1643050"/>
            <a:ext cx="4038600" cy="4525963"/>
          </a:xfrm>
        </p:spPr>
        <p:txBody>
          <a:bodyPr/>
          <a:lstStyle/>
          <a:p>
            <a:r>
              <a:rPr lang="cs-CZ" dirty="0" smtClean="0"/>
              <a:t>Norsko - Oslo</a:t>
            </a:r>
          </a:p>
          <a:p>
            <a:r>
              <a:rPr lang="cs-CZ" dirty="0" smtClean="0"/>
              <a:t>Island - Reykjavík</a:t>
            </a:r>
          </a:p>
          <a:p>
            <a:r>
              <a:rPr lang="cs-CZ" dirty="0" smtClean="0"/>
              <a:t>Švédsko - Stockholm</a:t>
            </a:r>
          </a:p>
          <a:p>
            <a:r>
              <a:rPr lang="cs-CZ" dirty="0" smtClean="0"/>
              <a:t>Dánsko - Kodaň</a:t>
            </a:r>
          </a:p>
          <a:p>
            <a:r>
              <a:rPr lang="cs-CZ" dirty="0" smtClean="0"/>
              <a:t>Finsko - Helsinky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661176"/>
          </a:xfrm>
        </p:spPr>
        <p:txBody>
          <a:bodyPr>
            <a:normAutofit/>
          </a:bodyPr>
          <a:lstStyle/>
          <a:p>
            <a:r>
              <a:rPr lang="cs-CZ" sz="3100" dirty="0" smtClean="0"/>
              <a:t>Zakroužkuj, co patří k tomuto státu:</a:t>
            </a:r>
            <a:endParaRPr lang="cs-CZ" dirty="0"/>
          </a:p>
        </p:txBody>
      </p:sp>
      <p:pic>
        <p:nvPicPr>
          <p:cNvPr id="1026" name="Picture 2" descr="C:\Users\Petra\AppData\Local\Microsoft\Windows\Temporary Internet Files\Content.IE5\PKVLCBSV\MP90018508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1784164" cy="2643206"/>
          </a:xfrm>
          <a:prstGeom prst="rect">
            <a:avLst/>
          </a:prstGeom>
          <a:noFill/>
        </p:spPr>
      </p:pic>
      <p:pic>
        <p:nvPicPr>
          <p:cNvPr id="1028" name="Picture 4" descr="C:\Users\Petra\AppData\Local\Microsoft\Windows\Temporary Internet Files\Content.IE5\36DGAH7T\MP9004004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000108"/>
            <a:ext cx="2307910" cy="1538006"/>
          </a:xfrm>
          <a:prstGeom prst="rect">
            <a:avLst/>
          </a:prstGeom>
          <a:noFill/>
        </p:spPr>
      </p:pic>
      <p:pic>
        <p:nvPicPr>
          <p:cNvPr id="1035" name="Picture 11" descr="C:\Users\Petra\AppData\Local\Microsoft\Windows\Temporary Internet Files\Content.IE5\PKVLCBSV\MC90021227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714884"/>
            <a:ext cx="2142559" cy="1988828"/>
          </a:xfrm>
          <a:prstGeom prst="rect">
            <a:avLst/>
          </a:prstGeom>
          <a:noFill/>
        </p:spPr>
      </p:pic>
      <p:pic>
        <p:nvPicPr>
          <p:cNvPr id="1037" name="Picture 13" descr="C:\Users\Petra\AppData\Local\Microsoft\Windows\Temporary Internet Files\Content.IE5\XEKPTWFO\MC9000550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00570"/>
            <a:ext cx="2096072" cy="2028309"/>
          </a:xfrm>
          <a:prstGeom prst="rect">
            <a:avLst/>
          </a:prstGeom>
          <a:noFill/>
        </p:spPr>
      </p:pic>
      <p:pic>
        <p:nvPicPr>
          <p:cNvPr id="1038" name="Picture 14" descr="C:\Users\Petra\AppData\Local\Microsoft\Windows\Temporary Internet Files\Content.IE5\XEKPTWFO\MP90036278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1000108"/>
            <a:ext cx="1729042" cy="1256437"/>
          </a:xfrm>
          <a:prstGeom prst="rect">
            <a:avLst/>
          </a:prstGeom>
          <a:noFill/>
        </p:spPr>
      </p:pic>
      <p:pic>
        <p:nvPicPr>
          <p:cNvPr id="1039" name="Picture 15" descr="C:\Users\Petra\AppData\Local\Microsoft\Windows\Temporary Internet Files\Content.IE5\36DGAH7T\MC90034944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1857364"/>
            <a:ext cx="1469441" cy="1816913"/>
          </a:xfrm>
          <a:prstGeom prst="rect">
            <a:avLst/>
          </a:prstGeom>
          <a:noFill/>
        </p:spPr>
      </p:pic>
      <p:pic>
        <p:nvPicPr>
          <p:cNvPr id="1040" name="Picture 16" descr="C:\Users\Petra\AppData\Local\Microsoft\Windows\Temporary Internet Files\Content.IE5\36DGAH7T\MP900362858[2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5143512"/>
            <a:ext cx="2143140" cy="1067849"/>
          </a:xfrm>
          <a:prstGeom prst="rect">
            <a:avLst/>
          </a:prstGeom>
          <a:noFill/>
        </p:spPr>
      </p:pic>
      <p:pic>
        <p:nvPicPr>
          <p:cNvPr id="1041" name="Picture 17" descr="C:\Users\Petra\AppData\Local\Microsoft\Windows\Temporary Internet Files\Content.IE5\UMIAL0QC\MP900433064[1].jpg"/>
          <p:cNvPicPr>
            <a:picLocks noChangeAspect="1" noChangeArrowheads="1"/>
          </p:cNvPicPr>
          <p:nvPr/>
        </p:nvPicPr>
        <p:blipFill>
          <a:blip r:embed="rId9" cstate="print"/>
          <a:srcRect r="43304"/>
          <a:stretch>
            <a:fillRect/>
          </a:stretch>
        </p:blipFill>
        <p:spPr bwMode="auto">
          <a:xfrm>
            <a:off x="2643174" y="2643182"/>
            <a:ext cx="1285884" cy="2067133"/>
          </a:xfrm>
          <a:prstGeom prst="rect">
            <a:avLst/>
          </a:prstGeom>
          <a:noFill/>
        </p:spPr>
      </p:pic>
      <p:pic>
        <p:nvPicPr>
          <p:cNvPr id="1042" name="Picture 18" descr="C:\Users\Petra\AppData\Local\Microsoft\Windows\Temporary Internet Files\Content.IE5\PKVLCBSV\MC90032647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16" y="3000372"/>
            <a:ext cx="1857146" cy="1358798"/>
          </a:xfrm>
          <a:prstGeom prst="rect">
            <a:avLst/>
          </a:prstGeom>
          <a:noFill/>
        </p:spPr>
      </p:pic>
      <p:pic>
        <p:nvPicPr>
          <p:cNvPr id="24" name="Picture 13" descr="C:\Users\Petra\AppData\Local\Microsoft\Windows\Temporary Internet Files\Content.IE5\XEKPTWFO\MP900427899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29190" y="4357694"/>
            <a:ext cx="1660360" cy="2500306"/>
          </a:xfrm>
          <a:prstGeom prst="rect">
            <a:avLst/>
          </a:prstGeom>
          <a:noFill/>
        </p:spPr>
      </p:pic>
      <p:sp>
        <p:nvSpPr>
          <p:cNvPr id="25" name="Obdélník 24"/>
          <p:cNvSpPr/>
          <p:nvPr/>
        </p:nvSpPr>
        <p:spPr>
          <a:xfrm>
            <a:off x="5000628" y="4357694"/>
            <a:ext cx="13933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Fjordy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6" name="Nadpis 4"/>
          <p:cNvSpPr txBox="1">
            <a:spLocks/>
          </p:cNvSpPr>
          <p:nvPr/>
        </p:nvSpPr>
        <p:spPr>
          <a:xfrm>
            <a:off x="428596" y="500042"/>
            <a:ext cx="2643206" cy="132759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Norsko</a:t>
            </a:r>
            <a:endParaRPr kumimoji="0" lang="cs-CZ" sz="4200" b="1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0" y="1428736"/>
            <a:ext cx="2143140" cy="30003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0" y="4500570"/>
            <a:ext cx="2143140" cy="22145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 rot="5158937">
            <a:off x="3415835" y="445556"/>
            <a:ext cx="1712717" cy="226169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 rot="2762414">
            <a:off x="4872739" y="1572921"/>
            <a:ext cx="1352062" cy="25177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 rot="5400000">
            <a:off x="6572232" y="285728"/>
            <a:ext cx="2143140" cy="30003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643438" y="4071942"/>
            <a:ext cx="2143140" cy="30003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6858016" y="4500570"/>
            <a:ext cx="2143140" cy="23574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3000396" cy="1399032"/>
          </a:xfrm>
        </p:spPr>
        <p:txBody>
          <a:bodyPr/>
          <a:lstStyle/>
          <a:p>
            <a:r>
              <a:rPr lang="cs-CZ" b="1" dirty="0" smtClean="0"/>
              <a:t>Švédsko</a:t>
            </a:r>
            <a:endParaRPr lang="cs-CZ" b="1" dirty="0"/>
          </a:p>
        </p:txBody>
      </p:sp>
      <p:pic>
        <p:nvPicPr>
          <p:cNvPr id="2050" name="Picture 2" descr="C:\Users\Petra\AppData\Local\Microsoft\Windows\Temporary Internet Files\Content.IE5\XEKPTWFO\MP9003628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00240"/>
            <a:ext cx="2057402" cy="1285876"/>
          </a:xfrm>
          <a:prstGeom prst="rect">
            <a:avLst/>
          </a:prstGeom>
          <a:noFill/>
        </p:spPr>
      </p:pic>
      <p:pic>
        <p:nvPicPr>
          <p:cNvPr id="5" name="Picture 9" descr="C:\Users\Petra\AppData\Local\Microsoft\Windows\Temporary Internet Files\Content.IE5\UMIAL0QC\MP9004019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786322"/>
            <a:ext cx="2572772" cy="1714512"/>
          </a:xfrm>
          <a:prstGeom prst="rect">
            <a:avLst/>
          </a:prstGeom>
          <a:noFill/>
        </p:spPr>
      </p:pic>
      <p:pic>
        <p:nvPicPr>
          <p:cNvPr id="2052" name="Picture 4" descr="C:\Users\Petra\AppData\Local\Microsoft\Windows\Temporary Internet Files\Content.IE5\PKVLCBSV\MP90040751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571480"/>
            <a:ext cx="2164548" cy="1857388"/>
          </a:xfrm>
          <a:prstGeom prst="rect">
            <a:avLst/>
          </a:prstGeom>
          <a:noFill/>
        </p:spPr>
      </p:pic>
      <p:pic>
        <p:nvPicPr>
          <p:cNvPr id="2053" name="Picture 5" descr="C:\Users\Petra\AppData\Local\Microsoft\Windows\Temporary Internet Files\Content.IE5\36DGAH7T\MC90044173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8086" y="5272086"/>
            <a:ext cx="1585914" cy="1585914"/>
          </a:xfrm>
          <a:prstGeom prst="rect">
            <a:avLst/>
          </a:prstGeom>
          <a:noFill/>
        </p:spPr>
      </p:pic>
      <p:pic>
        <p:nvPicPr>
          <p:cNvPr id="2054" name="Picture 6" descr="C:\Users\Petra\AppData\Local\Microsoft\Windows\Temporary Internet Files\Content.IE5\XEKPTWFO\MP90040316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1571612"/>
            <a:ext cx="2216293" cy="1500198"/>
          </a:xfrm>
          <a:prstGeom prst="rect">
            <a:avLst/>
          </a:prstGeom>
          <a:noFill/>
        </p:spPr>
      </p:pic>
      <p:pic>
        <p:nvPicPr>
          <p:cNvPr id="2056" name="Picture 8" descr="C:\Users\Petra\AppData\Local\Microsoft\Windows\Temporary Internet Files\Content.IE5\36DGAH7T\MC90034945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500042"/>
            <a:ext cx="904875" cy="1809750"/>
          </a:xfrm>
          <a:prstGeom prst="rect">
            <a:avLst/>
          </a:prstGeom>
          <a:noFill/>
        </p:spPr>
      </p:pic>
      <p:pic>
        <p:nvPicPr>
          <p:cNvPr id="2057" name="Picture 9" descr="C:\Users\Petra\AppData\Local\Microsoft\Windows\Temporary Internet Files\Content.IE5\UMIAL0QC\MC900432173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5000636"/>
            <a:ext cx="1800225" cy="1654175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428596" y="4214818"/>
            <a:ext cx="21146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chemeClr val="accent3"/>
                </a:solidFill>
                <a:effectLst/>
              </a:rPr>
              <a:t>Göteborg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4" name="Picture 9" descr="C:\Users\Petra\AppData\Local\Microsoft\Windows\Temporary Internet Files\Content.IE5\UMIAL0QC\MP9004019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3214686"/>
            <a:ext cx="2572772" cy="1714512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6357950" y="2714620"/>
            <a:ext cx="22557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Rotterdam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572396" y="5072074"/>
            <a:ext cx="13244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Volvo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143240" y="3429000"/>
            <a:ext cx="26324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Volkswagen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8" name="Picture 5" descr="C:\Users\Petra\AppData\Local\Microsoft\Windows\Temporary Internet Files\Content.IE5\36DGAH7T\MC90044173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571876"/>
            <a:ext cx="1585914" cy="1585914"/>
          </a:xfrm>
          <a:prstGeom prst="rect">
            <a:avLst/>
          </a:prstGeom>
          <a:noFill/>
        </p:spPr>
      </p:pic>
      <p:pic>
        <p:nvPicPr>
          <p:cNvPr id="2058" name="Picture 10" descr="C:\Users\Petra\AppData\Local\Microsoft\Windows\Temporary Internet Files\Content.IE5\XEKPTWFO\MC90012922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6" y="5072074"/>
            <a:ext cx="1899558" cy="1555355"/>
          </a:xfrm>
          <a:prstGeom prst="rect">
            <a:avLst/>
          </a:prstGeom>
          <a:noFill/>
        </p:spPr>
      </p:pic>
      <p:sp>
        <p:nvSpPr>
          <p:cNvPr id="20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Elipsa 18"/>
          <p:cNvSpPr/>
          <p:nvPr/>
        </p:nvSpPr>
        <p:spPr>
          <a:xfrm rot="5400000">
            <a:off x="535753" y="1393017"/>
            <a:ext cx="1785950" cy="242889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 rot="5400000">
            <a:off x="2893207" y="1107265"/>
            <a:ext cx="1785950" cy="242889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 rot="808120">
            <a:off x="5160252" y="244856"/>
            <a:ext cx="1017196" cy="242889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 rot="5400000">
            <a:off x="7393785" y="5107785"/>
            <a:ext cx="1785950" cy="17144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 rot="5400000">
            <a:off x="285720" y="4000504"/>
            <a:ext cx="2643206" cy="278608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 rot="5400000">
            <a:off x="3107521" y="4536289"/>
            <a:ext cx="1785950" cy="242889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 rot="5400000">
            <a:off x="6500826" y="285728"/>
            <a:ext cx="2000264" cy="242889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2428892" cy="1399032"/>
          </a:xfrm>
        </p:spPr>
        <p:txBody>
          <a:bodyPr/>
          <a:lstStyle/>
          <a:p>
            <a:r>
              <a:rPr lang="cs-CZ" b="1" dirty="0" smtClean="0"/>
              <a:t>Finsko</a:t>
            </a:r>
            <a:endParaRPr lang="cs-CZ" b="1" dirty="0"/>
          </a:p>
        </p:txBody>
      </p:sp>
      <p:pic>
        <p:nvPicPr>
          <p:cNvPr id="3074" name="Picture 2" descr="C:\Users\Petra\AppData\Local\Microsoft\Windows\Temporary Internet Files\Content.IE5\36DGAH7T\MC9000159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286644" y="2571744"/>
            <a:ext cx="1643074" cy="1500198"/>
          </a:xfrm>
          <a:prstGeom prst="rect">
            <a:avLst/>
          </a:prstGeom>
          <a:noFill/>
        </p:spPr>
      </p:pic>
      <p:pic>
        <p:nvPicPr>
          <p:cNvPr id="3075" name="Picture 3" descr="C:\Users\Petra\AppData\Local\Microsoft\Windows\Temporary Internet Files\Content.IE5\XEKPTWFO\MC9003494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714356"/>
            <a:ext cx="904875" cy="1817687"/>
          </a:xfrm>
          <a:prstGeom prst="rect">
            <a:avLst/>
          </a:prstGeom>
          <a:noFill/>
        </p:spPr>
      </p:pic>
      <p:pic>
        <p:nvPicPr>
          <p:cNvPr id="3076" name="Picture 4" descr="C:\Users\Petra\AppData\Local\Microsoft\Windows\Temporary Internet Files\Content.IE5\XEKPTWFO\MP90018513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714884"/>
            <a:ext cx="2369301" cy="1571636"/>
          </a:xfrm>
          <a:prstGeom prst="rect">
            <a:avLst/>
          </a:prstGeom>
          <a:noFill/>
        </p:spPr>
      </p:pic>
      <p:pic>
        <p:nvPicPr>
          <p:cNvPr id="3077" name="Picture 5" descr="C:\Users\Petra\AppData\Local\Microsoft\Windows\Temporary Internet Files\Content.IE5\PKVLCBSV\MC90044134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2143116"/>
            <a:ext cx="1514476" cy="1514476"/>
          </a:xfrm>
          <a:prstGeom prst="rect">
            <a:avLst/>
          </a:prstGeom>
          <a:noFill/>
        </p:spPr>
      </p:pic>
      <p:pic>
        <p:nvPicPr>
          <p:cNvPr id="3082" name="Picture 10" descr="C:\Users\Petra\AppData\Local\Microsoft\Windows\Temporary Internet Files\Content.IE5\XEKPTWFO\MP90028926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1857364"/>
            <a:ext cx="2185990" cy="1799798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642910" y="1571612"/>
            <a:ext cx="13580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Nokia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4" name="Picture 5" descr="C:\Users\Petra\AppData\Local\Microsoft\Windows\Temporary Internet Files\Content.IE5\PKVLCBSV\MC90044134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4786322"/>
            <a:ext cx="1514476" cy="1514476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7143131" y="4214818"/>
            <a:ext cx="20008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Samsung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3083" name="Picture 11" descr="C:\Users\Petra\AppData\Local\Microsoft\Windows\Temporary Internet Files\Content.IE5\UMIAL0QC\MC90001591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2066" y="1285860"/>
            <a:ext cx="1636919" cy="1285884"/>
          </a:xfrm>
          <a:prstGeom prst="rect">
            <a:avLst/>
          </a:prstGeom>
          <a:noFill/>
        </p:spPr>
      </p:pic>
      <p:pic>
        <p:nvPicPr>
          <p:cNvPr id="17" name="Picture 2" descr="C:\Users\Petra\AppData\Local\Microsoft\Windows\Temporary Internet Files\Content.IE5\PKVLCBSV\MP900185088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80" y="3929066"/>
            <a:ext cx="1784164" cy="2643206"/>
          </a:xfrm>
          <a:prstGeom prst="rect">
            <a:avLst/>
          </a:prstGeom>
          <a:noFill/>
        </p:spPr>
      </p:pic>
      <p:pic>
        <p:nvPicPr>
          <p:cNvPr id="3085" name="Picture 13" descr="C:\Users\Petra\AppData\Local\Microsoft\Windows\Temporary Internet Files\Content.IE5\XEKPTWFO\MP900427899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00364" y="4143380"/>
            <a:ext cx="1660360" cy="2500306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3071802" y="4214818"/>
            <a:ext cx="13933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Fjordy</a:t>
            </a:r>
            <a:endParaRPr lang="cs-CZ" sz="32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1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Elipsa 15"/>
          <p:cNvSpPr/>
          <p:nvPr/>
        </p:nvSpPr>
        <p:spPr>
          <a:xfrm rot="5400000">
            <a:off x="250001" y="1678769"/>
            <a:ext cx="2214578" cy="20002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 rot="5400000">
            <a:off x="2428860" y="1643050"/>
            <a:ext cx="2214578" cy="22145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 rot="5400000">
            <a:off x="7322331" y="2393149"/>
            <a:ext cx="1643074" cy="20002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 rot="5400000">
            <a:off x="7250909" y="821529"/>
            <a:ext cx="1785950" cy="15716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 rot="5400000">
            <a:off x="214282" y="4214818"/>
            <a:ext cx="2214578" cy="23574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2757478" cy="1399032"/>
          </a:xfrm>
        </p:spPr>
        <p:txBody>
          <a:bodyPr/>
          <a:lstStyle/>
          <a:p>
            <a:r>
              <a:rPr lang="cs-CZ" b="1" dirty="0" smtClean="0"/>
              <a:t>Dánsko</a:t>
            </a:r>
            <a:endParaRPr lang="cs-CZ" b="1" dirty="0"/>
          </a:p>
        </p:txBody>
      </p:sp>
      <p:pic>
        <p:nvPicPr>
          <p:cNvPr id="4100" name="Picture 4" descr="C:\Users\Petra\AppData\Local\Microsoft\Windows\Temporary Internet Files\Content.IE5\UMIAL0QC\MC9000159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1944688" cy="1526503"/>
          </a:xfrm>
          <a:prstGeom prst="rect">
            <a:avLst/>
          </a:prstGeom>
          <a:noFill/>
        </p:spPr>
      </p:pic>
      <p:pic>
        <p:nvPicPr>
          <p:cNvPr id="4101" name="Picture 5" descr="C:\Users\Petra\AppData\Local\Microsoft\Windows\Temporary Internet Files\Content.IE5\PKVLCBSV\MC9003494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1142984"/>
            <a:ext cx="1535113" cy="1814512"/>
          </a:xfrm>
          <a:prstGeom prst="rect">
            <a:avLst/>
          </a:prstGeom>
          <a:noFill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4786322"/>
            <a:ext cx="232792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6" name="Picture 10" descr="C:\Users\Petra\AppData\Local\Microsoft\Windows\Temporary Internet Files\Content.IE5\36DGAH7T\MP90014444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794" y="4929198"/>
            <a:ext cx="2643206" cy="1735705"/>
          </a:xfrm>
          <a:prstGeom prst="rect">
            <a:avLst/>
          </a:prstGeom>
          <a:noFill/>
        </p:spPr>
      </p:pic>
      <p:pic>
        <p:nvPicPr>
          <p:cNvPr id="16" name="Picture 2" descr="C:\Users\Petra\AppData\Local\Microsoft\Windows\Temporary Internet Files\Content.IE5\PKVLCBSV\MP90018508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857628"/>
            <a:ext cx="1428760" cy="2116682"/>
          </a:xfrm>
          <a:prstGeom prst="rect">
            <a:avLst/>
          </a:prstGeom>
          <a:noFill/>
        </p:spPr>
      </p:pic>
      <p:pic>
        <p:nvPicPr>
          <p:cNvPr id="17" name="Picture 11" descr="C:\Users\Petra\AppData\Local\Microsoft\Windows\Temporary Internet Files\Content.IE5\PKVLCBSV\MC90021227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14480" y="2786058"/>
            <a:ext cx="1714512" cy="1591494"/>
          </a:xfrm>
          <a:prstGeom prst="rect">
            <a:avLst/>
          </a:prstGeom>
          <a:noFill/>
        </p:spPr>
      </p:pic>
      <p:pic>
        <p:nvPicPr>
          <p:cNvPr id="4110" name="Picture 14" descr="C:\Users\Petra\AppData\Local\Microsoft\Windows\Temporary Internet Files\Content.IE5\36DGAH7T\MP90042548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928670"/>
            <a:ext cx="2143978" cy="1428760"/>
          </a:xfrm>
          <a:prstGeom prst="rect">
            <a:avLst/>
          </a:prstGeom>
          <a:noFill/>
        </p:spPr>
      </p:pic>
      <p:pic>
        <p:nvPicPr>
          <p:cNvPr id="19" name="Picture 18" descr="C:\Users\Petra\AppData\Local\Microsoft\Windows\Temporary Internet Files\Content.IE5\PKVLCBSV\MC90032647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86578" y="3286124"/>
            <a:ext cx="1857146" cy="1358798"/>
          </a:xfrm>
          <a:prstGeom prst="rect">
            <a:avLst/>
          </a:prstGeom>
          <a:noFill/>
        </p:spPr>
      </p:pic>
      <p:pic>
        <p:nvPicPr>
          <p:cNvPr id="4111" name="Picture 15" descr="C:\Users\Petra\AppData\Local\Microsoft\Windows\Temporary Internet Files\Content.IE5\36DGAH7T\MC900334196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9124" y="4786322"/>
            <a:ext cx="1344965" cy="1408065"/>
          </a:xfrm>
          <a:prstGeom prst="rect">
            <a:avLst/>
          </a:prstGeom>
          <a:noFill/>
        </p:spPr>
      </p:pic>
      <p:pic>
        <p:nvPicPr>
          <p:cNvPr id="4112" name="Picture 16" descr="C:\Users\Petra\AppData\Local\Microsoft\Windows\Temporary Internet Files\Content.IE5\XEKPTWFO\MP900401270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29058" y="2786058"/>
            <a:ext cx="2593913" cy="1728600"/>
          </a:xfrm>
          <a:prstGeom prst="rect">
            <a:avLst/>
          </a:prstGeom>
          <a:noFill/>
        </p:spPr>
      </p:pic>
      <p:sp>
        <p:nvSpPr>
          <p:cNvPr id="22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Elipsa 13"/>
          <p:cNvSpPr/>
          <p:nvPr/>
        </p:nvSpPr>
        <p:spPr>
          <a:xfrm rot="5400000">
            <a:off x="178595" y="1250141"/>
            <a:ext cx="1857388" cy="22145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 rot="5400000">
            <a:off x="1750199" y="2536025"/>
            <a:ext cx="1857388" cy="22145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6286512" y="4643422"/>
            <a:ext cx="2857488" cy="22145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 rot="5400000">
            <a:off x="-571520" y="4214834"/>
            <a:ext cx="2571768" cy="142872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 rot="5400000">
            <a:off x="1964525" y="4536277"/>
            <a:ext cx="2214554" cy="242889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 rot="5400000">
            <a:off x="6965173" y="2750339"/>
            <a:ext cx="1571636" cy="22145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 rot="5400000">
            <a:off x="7108017" y="892951"/>
            <a:ext cx="1857388" cy="22145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2471726" cy="1399032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Island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Petra\AppData\Local\Microsoft\Windows\Temporary Internet Files\Content.IE5\PKVLCBSV\MC9003494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23138" y="3286124"/>
            <a:ext cx="1820862" cy="1330325"/>
          </a:xfrm>
          <a:prstGeom prst="rect">
            <a:avLst/>
          </a:prstGeom>
          <a:noFill/>
        </p:spPr>
      </p:pic>
      <p:pic>
        <p:nvPicPr>
          <p:cNvPr id="5123" name="Picture 3" descr="C:\Users\Petra\AppData\Local\Microsoft\Windows\Temporary Internet Files\Content.IE5\36DGAH7T\MP9004008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714488"/>
            <a:ext cx="2143140" cy="1609030"/>
          </a:xfrm>
          <a:prstGeom prst="rect">
            <a:avLst/>
          </a:prstGeom>
          <a:noFill/>
        </p:spPr>
      </p:pic>
      <p:pic>
        <p:nvPicPr>
          <p:cNvPr id="5124" name="Picture 4" descr="C:\Users\Petra\AppData\Local\Microsoft\Windows\Temporary Internet Files\Content.IE5\XEKPTWFO\MP90043729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286256"/>
            <a:ext cx="2450301" cy="1633534"/>
          </a:xfrm>
          <a:prstGeom prst="rect">
            <a:avLst/>
          </a:prstGeom>
          <a:noFill/>
        </p:spPr>
      </p:pic>
      <p:pic>
        <p:nvPicPr>
          <p:cNvPr id="5125" name="Picture 5" descr="C:\Users\Petra\AppData\Local\Microsoft\Windows\Temporary Internet Files\Content.IE5\XEKPTWFO\MP9004316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857232"/>
            <a:ext cx="1785926" cy="1785926"/>
          </a:xfrm>
          <a:prstGeom prst="rect">
            <a:avLst/>
          </a:prstGeom>
          <a:noFill/>
        </p:spPr>
      </p:pic>
      <p:pic>
        <p:nvPicPr>
          <p:cNvPr id="5126" name="Picture 6" descr="C:\Users\Petra\AppData\Local\Microsoft\Windows\Temporary Internet Files\Content.IE5\PKVLCBSV\MP90043888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4786322"/>
            <a:ext cx="2557458" cy="1919311"/>
          </a:xfrm>
          <a:prstGeom prst="rect">
            <a:avLst/>
          </a:prstGeom>
          <a:noFill/>
        </p:spPr>
      </p:pic>
      <p:pic>
        <p:nvPicPr>
          <p:cNvPr id="5127" name="Picture 7" descr="C:\Users\Petra\AppData\Local\Microsoft\Windows\Temporary Internet Files\Content.IE5\PKVLCBSV\MP90040122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928670"/>
            <a:ext cx="2000264" cy="2500941"/>
          </a:xfrm>
          <a:prstGeom prst="rect">
            <a:avLst/>
          </a:prstGeom>
          <a:noFill/>
        </p:spPr>
      </p:pic>
      <p:pic>
        <p:nvPicPr>
          <p:cNvPr id="10" name="Picture 16" descr="C:\Users\Petra\AppData\Local\Microsoft\Windows\Temporary Internet Files\Content.IE5\36DGAH7T\MP900362858[2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72264" y="5072074"/>
            <a:ext cx="2143140" cy="1067849"/>
          </a:xfrm>
          <a:prstGeom prst="rect">
            <a:avLst/>
          </a:prstGeom>
          <a:noFill/>
        </p:spPr>
      </p:pic>
      <p:pic>
        <p:nvPicPr>
          <p:cNvPr id="5129" name="Picture 9" descr="C:\Users\Petra\AppData\Local\Microsoft\Windows\Temporary Internet Files\Content.IE5\XEKPTWFO\MC900335787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0694" y="2643182"/>
            <a:ext cx="1428760" cy="2035833"/>
          </a:xfrm>
          <a:prstGeom prst="rect">
            <a:avLst/>
          </a:prstGeom>
          <a:noFill/>
        </p:spPr>
      </p:pic>
      <p:sp>
        <p:nvSpPr>
          <p:cNvPr id="13" name="Nadpis 4"/>
          <p:cNvSpPr txBox="1">
            <a:spLocks/>
          </p:cNvSpPr>
          <p:nvPr/>
        </p:nvSpPr>
        <p:spPr>
          <a:xfrm>
            <a:off x="428596" y="142852"/>
            <a:ext cx="8229600" cy="661176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1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Zakroužkuj, co patří k tomuto státu:</a:t>
            </a:r>
            <a:endParaRPr kumimoji="0" lang="cs-CZ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Elipsa 11"/>
          <p:cNvSpPr/>
          <p:nvPr/>
        </p:nvSpPr>
        <p:spPr>
          <a:xfrm rot="5400000">
            <a:off x="178579" y="1250157"/>
            <a:ext cx="2143140" cy="250029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 rot="5400000">
            <a:off x="3214662" y="4357710"/>
            <a:ext cx="2214578" cy="250029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 rot="5400000">
            <a:off x="285704" y="4000520"/>
            <a:ext cx="2214578" cy="250029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 rot="5400000">
            <a:off x="6572248" y="500058"/>
            <a:ext cx="2214578" cy="250029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 rot="5400000">
            <a:off x="7358066" y="2928950"/>
            <a:ext cx="1714512" cy="18573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Mapa před úpravou:</a:t>
            </a:r>
            <a:r>
              <a:rPr lang="cs-CZ" sz="2000" dirty="0" smtClean="0"/>
              <a:t> [cit. 2012-04-08]. Dostupná pod licencí GNU Free </a:t>
            </a:r>
            <a:r>
              <a:rPr lang="cs-CZ" sz="2000" dirty="0" err="1" smtClean="0"/>
              <a:t>Documentation</a:t>
            </a:r>
            <a:r>
              <a:rPr lang="cs-CZ" sz="2000" dirty="0" smtClean="0"/>
              <a:t> </a:t>
            </a:r>
            <a:r>
              <a:rPr lang="cs-CZ" sz="2000" dirty="0" err="1" smtClean="0"/>
              <a:t>License</a:t>
            </a:r>
            <a:r>
              <a:rPr lang="cs-CZ" sz="2000" dirty="0" smtClean="0"/>
              <a:t> na www: </a:t>
            </a:r>
            <a:r>
              <a:rPr lang="en-US" sz="2000" dirty="0" smtClean="0"/>
              <a:t>&lt;</a:t>
            </a:r>
            <a:r>
              <a:rPr lang="cs-CZ" sz="2000" dirty="0" smtClean="0"/>
              <a:t>http://commons.wikimedia.org/wiki/File:Blank_Map_of_Europe_-w_boundaries.svg?uselang=cs</a:t>
            </a:r>
            <a:r>
              <a:rPr lang="en-US" sz="2000" dirty="0" smtClean="0"/>
              <a:t>&gt;</a:t>
            </a:r>
            <a:endParaRPr lang="cs-CZ" dirty="0" smtClean="0"/>
          </a:p>
          <a:p>
            <a:r>
              <a:rPr lang="cs-CZ" sz="2000" dirty="0" err="1" smtClean="0"/>
              <a:t>Priwo</a:t>
            </a:r>
            <a:r>
              <a:rPr lang="cs-CZ" sz="2000" dirty="0" smtClean="0"/>
              <a:t>.[cit. 2012-04-08]. Volně dostupný na www: </a:t>
            </a:r>
            <a:r>
              <a:rPr lang="en-US" sz="2000" dirty="0" smtClean="0"/>
              <a:t>&lt;</a:t>
            </a:r>
            <a:r>
              <a:rPr lang="cs-CZ" sz="2000" dirty="0" smtClean="0"/>
              <a:t>http://commons.wikimedia.org/wiki/File:LEGO-01.jpg?uselang=cs</a:t>
            </a:r>
            <a:r>
              <a:rPr lang="en-US" sz="2000" smtClean="0"/>
              <a:t>&gt;</a:t>
            </a:r>
            <a:endParaRPr lang="cs-CZ" sz="2000" dirty="0" smtClean="0"/>
          </a:p>
          <a:p>
            <a:r>
              <a:rPr lang="cs-CZ" sz="2000" b="1" dirty="0" smtClean="0"/>
              <a:t>Ostatní obrázky </a:t>
            </a:r>
            <a:r>
              <a:rPr lang="cs-CZ" sz="2000" dirty="0" smtClean="0"/>
              <a:t>dostupné na www: http://office.</a:t>
            </a:r>
            <a:r>
              <a:rPr lang="cs-CZ" sz="2000" dirty="0" err="1" smtClean="0"/>
              <a:t>microsoft.com</a:t>
            </a: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92</TotalTime>
  <Words>301</Words>
  <Application>Microsoft Office PowerPoint</Application>
  <PresentationFormat>Předvádění na obrazovce (4:3)</PresentationFormat>
  <Paragraphs>79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Talent</vt:lpstr>
      <vt:lpstr>ZŠP a ZŠS Uherský Brod projekt č. CZ.1.07/1.4.00/21.0961</vt:lpstr>
      <vt:lpstr>Anotace</vt:lpstr>
      <vt:lpstr>Spoj názvy se státy severní Evropy</vt:lpstr>
      <vt:lpstr>Přiřaď ke státům hlavní města</vt:lpstr>
      <vt:lpstr>Zakroužkuj, co patří k tomuto státu:</vt:lpstr>
      <vt:lpstr>Švédsko</vt:lpstr>
      <vt:lpstr>Finsko</vt:lpstr>
      <vt:lpstr>Dánsko</vt:lpstr>
      <vt:lpstr>Island</vt:lpstr>
      <vt:lpstr>Správné řešení</vt:lpstr>
      <vt:lpstr>Spoj názvy se státy severní Evropy</vt:lpstr>
      <vt:lpstr>Přiřaď ke státům hlavní města</vt:lpstr>
      <vt:lpstr>Zakroužkuj, co patří k tomuto státu:</vt:lpstr>
      <vt:lpstr>Švédsko</vt:lpstr>
      <vt:lpstr>Finsko</vt:lpstr>
      <vt:lpstr>Dánsko</vt:lpstr>
      <vt:lpstr>Island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projekt č. CZ.1.07/1.4.00/21.0961</dc:title>
  <dc:creator>Petra</dc:creator>
  <cp:lastModifiedBy>Dum</cp:lastModifiedBy>
  <cp:revision>17</cp:revision>
  <dcterms:created xsi:type="dcterms:W3CDTF">2012-04-08T10:43:59Z</dcterms:created>
  <dcterms:modified xsi:type="dcterms:W3CDTF">2012-09-17T14:06:29Z</dcterms:modified>
</cp:coreProperties>
</file>