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23"/>
  </p:notesMasterIdLst>
  <p:sldIdLst>
    <p:sldId id="364" r:id="rId2"/>
    <p:sldId id="362" r:id="rId3"/>
    <p:sldId id="363" r:id="rId4"/>
    <p:sldId id="324" r:id="rId5"/>
    <p:sldId id="351" r:id="rId6"/>
    <p:sldId id="326" r:id="rId7"/>
    <p:sldId id="327" r:id="rId8"/>
    <p:sldId id="328" r:id="rId9"/>
    <p:sldId id="313" r:id="rId10"/>
    <p:sldId id="343" r:id="rId11"/>
    <p:sldId id="332" r:id="rId12"/>
    <p:sldId id="344" r:id="rId13"/>
    <p:sldId id="348" r:id="rId14"/>
    <p:sldId id="345" r:id="rId15"/>
    <p:sldId id="349" r:id="rId16"/>
    <p:sldId id="346" r:id="rId17"/>
    <p:sldId id="350" r:id="rId18"/>
    <p:sldId id="352" r:id="rId19"/>
    <p:sldId id="353" r:id="rId20"/>
    <p:sldId id="358" r:id="rId21"/>
    <p:sldId id="31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Rg st="2" end="3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97" autoAdjust="0"/>
  </p:normalViewPr>
  <p:slideViewPr>
    <p:cSldViewPr>
      <p:cViewPr>
        <p:scale>
          <a:sx n="90" d="100"/>
          <a:sy n="90" d="100"/>
        </p:scale>
        <p:origin x="-7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-2052" y="-12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EBEDA-2733-4271-812A-05B5793235C4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92FE9-7310-48B0-BBCE-7E3B4886DF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93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92FE9-7310-48B0-BBCE-7E3B4886DF72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9.xml"/><Relationship Id="rId4" Type="http://schemas.openxmlformats.org/officeDocument/2006/relationships/slide" Target="slide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VY_32_INOVACE_01_ 19_opakování (život v </a:t>
            </a:r>
            <a:r>
              <a:rPr lang="cs-CZ" sz="2400" dirty="0"/>
              <a:t>1</a:t>
            </a:r>
            <a:r>
              <a:rPr lang="cs-CZ" sz="2400" dirty="0" smtClean="0"/>
              <a:t>. republice) 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433549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r>
              <a:rPr lang="cs-CZ" smtClean="0"/>
              <a:t>probrané </a:t>
            </a:r>
            <a:r>
              <a:rPr lang="cs-CZ" smtClean="0"/>
              <a:t>látky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8272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1</a:t>
            </a:r>
            <a:r>
              <a:rPr lang="cs-CZ" sz="48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. Republika trvala</a:t>
            </a:r>
            <a:br>
              <a:rPr lang="cs-CZ" sz="48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v letech</a:t>
            </a:r>
            <a:endParaRPr lang="cs-CZ" sz="48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2500306"/>
            <a:ext cx="7772400" cy="4162436"/>
          </a:xfrm>
        </p:spPr>
        <p:txBody>
          <a:bodyPr/>
          <a:lstStyle/>
          <a:p>
            <a:pPr marL="514350" indent="-514350" algn="ctr">
              <a:buNone/>
            </a:pPr>
            <a:r>
              <a:rPr lang="cs-CZ" sz="6000" b="1" dirty="0" smtClean="0">
                <a:solidFill>
                  <a:srgbClr val="0070C0"/>
                </a:solidFill>
                <a:hlinkClick r:id="rId2" action="ppaction://hlinksldjump"/>
              </a:rPr>
              <a:t>1848 – 1910</a:t>
            </a:r>
            <a:endParaRPr lang="cs-CZ" sz="6000" b="1" dirty="0" smtClean="0">
              <a:solidFill>
                <a:srgbClr val="0070C0"/>
              </a:solidFill>
            </a:endParaRPr>
          </a:p>
          <a:p>
            <a:pPr marL="514350" indent="-514350" algn="ctr">
              <a:buNone/>
            </a:pPr>
            <a:r>
              <a:rPr lang="cs-CZ" sz="6000" b="1" dirty="0" smtClean="0">
                <a:solidFill>
                  <a:srgbClr val="0070C0"/>
                </a:solidFill>
                <a:hlinkClick r:id="rId3" action="ppaction://hlinksldjump"/>
              </a:rPr>
              <a:t>1914 – 1918</a:t>
            </a:r>
            <a:endParaRPr lang="cs-CZ" sz="6000" b="1" dirty="0" smtClean="0">
              <a:solidFill>
                <a:srgbClr val="0070C0"/>
              </a:solidFill>
            </a:endParaRPr>
          </a:p>
          <a:p>
            <a:pPr marL="514350" indent="-514350" algn="ctr">
              <a:buNone/>
            </a:pPr>
            <a:r>
              <a:rPr lang="cs-CZ" sz="6000" b="1" dirty="0" smtClean="0">
                <a:solidFill>
                  <a:srgbClr val="0070C0"/>
                </a:solidFill>
                <a:hlinkClick r:id="rId2" action="ppaction://hlinksldjump"/>
              </a:rPr>
              <a:t>1918 – 1939</a:t>
            </a:r>
            <a:endParaRPr lang="cs-CZ" sz="6000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971536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Kde se žilo lépe?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332037"/>
            <a:ext cx="8686800" cy="4525963"/>
          </a:xfrm>
        </p:spPr>
        <p:txBody>
          <a:bodyPr>
            <a:normAutofit/>
          </a:bodyPr>
          <a:lstStyle/>
          <a:p>
            <a:pPr marL="742950" indent="-742950" algn="ctr">
              <a:buFont typeface="+mj-lt"/>
              <a:buAutoNum type="arabicPeriod"/>
            </a:pPr>
            <a:r>
              <a:rPr lang="cs-CZ" sz="4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hlinkClick r:id="rId2" action="ppaction://hlinksldjump"/>
              </a:rPr>
              <a:t>VE MĚSTĚ</a:t>
            </a:r>
            <a:endParaRPr lang="cs-CZ" sz="4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hlinkClick r:id="rId3" action="ppaction://hlinksldjump"/>
            </a:endParaRPr>
          </a:p>
          <a:p>
            <a:pPr marL="742950" indent="-742950" algn="ctr">
              <a:buFont typeface="+mj-lt"/>
              <a:buAutoNum type="arabicPeriod"/>
            </a:pPr>
            <a:r>
              <a:rPr lang="cs-CZ" sz="4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hlinkClick r:id="rId4" action="ppaction://hlinksldjump"/>
              </a:rPr>
              <a:t>NA VESNICI</a:t>
            </a:r>
            <a:endParaRPr lang="cs-CZ" sz="4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hlinkClick r:id="rId3" action="ppaction://hlinksldjump"/>
            </a:endParaRPr>
          </a:p>
        </p:txBody>
      </p:sp>
    </p:spTree>
  </p:cSld>
  <p:clrMapOvr>
    <a:masterClrMapping/>
  </p:clrMapOvr>
  <p:transition spd="slow" advClick="0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Kde se žilo hůře? </a:t>
            </a:r>
            <a:endParaRPr lang="cs-CZ" sz="6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85992"/>
            <a:ext cx="8686800" cy="3794133"/>
          </a:xfrm>
        </p:spPr>
        <p:txBody>
          <a:bodyPr>
            <a:normAutofit/>
          </a:bodyPr>
          <a:lstStyle/>
          <a:p>
            <a:pPr lvl="8"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Batang" pitchFamily="18" charset="-127"/>
                <a:ea typeface="Batang" pitchFamily="18" charset="-127"/>
                <a:hlinkClick r:id="rId2" action="ppaction://hlinksldjump"/>
              </a:rPr>
              <a:t>Čechy</a:t>
            </a:r>
            <a:endParaRPr lang="cs-CZ" sz="5400" b="1" dirty="0" smtClean="0">
              <a:solidFill>
                <a:srgbClr val="FF0000"/>
              </a:solidFill>
              <a:latin typeface="Batang" pitchFamily="18" charset="-127"/>
              <a:ea typeface="Batang" pitchFamily="18" charset="-127"/>
            </a:endParaRPr>
          </a:p>
          <a:p>
            <a:pPr algn="ctr"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Batang" pitchFamily="18" charset="-127"/>
                <a:ea typeface="Batang" pitchFamily="18" charset="-127"/>
                <a:hlinkClick r:id="rId3" action="ppaction://hlinksldjump"/>
              </a:rPr>
              <a:t>Podkarpatská Rus</a:t>
            </a:r>
            <a:endParaRPr lang="cs-CZ" sz="5400" b="1" dirty="0">
              <a:solidFill>
                <a:srgbClr val="FF0000"/>
              </a:solidFill>
              <a:latin typeface="Batang" pitchFamily="18" charset="-127"/>
              <a:ea typeface="Batang" pitchFamily="18" charset="-127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071678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Lidé žijící na vesnici:</a:t>
            </a:r>
            <a:endParaRPr lang="cs-CZ" sz="66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214554"/>
            <a:ext cx="7772400" cy="4286280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Měli hodně volna</a:t>
            </a:r>
            <a:endParaRPr lang="cs-CZ" sz="40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  <a:hlinkClick r:id="rId3" action="ppaction://hlinksldjump"/>
            </a:endParaRPr>
          </a:p>
          <a:p>
            <a:pPr marL="514350" indent="-514350" algn="ctr">
              <a:buNone/>
            </a:pP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Skoro celý den pracovali</a:t>
            </a:r>
            <a:endParaRPr lang="cs-CZ" sz="40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  <a:hlinkClick r:id="rId5" action="ppaction://hlinksldjump"/>
            </a:endParaRPr>
          </a:p>
          <a:p>
            <a:pPr marL="514350" indent="-514350" algn="ctr">
              <a:buNone/>
            </a:pP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Přes den pracovali o večer měli volno</a:t>
            </a:r>
            <a:endParaRPr lang="cs-CZ" sz="40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</a:rPr>
              <a:t> Velkostatkář byl</a:t>
            </a:r>
            <a:endParaRPr lang="cs-CZ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43116"/>
            <a:ext cx="8229600" cy="3867948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480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Vysoký pasák krav</a:t>
            </a:r>
            <a:endParaRPr lang="cs-CZ" sz="4800" dirty="0" smtClean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  <a:hlinkClick r:id="rId3" action="ppaction://hlinksldjump"/>
              </a:rPr>
              <a:t>Majitel statku</a:t>
            </a:r>
            <a:endParaRPr lang="cs-CZ" sz="4800" dirty="0" smtClean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Jiný název pro stodolu</a:t>
            </a:r>
            <a:endParaRPr lang="cs-CZ" sz="4800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114544"/>
          </a:xfrm>
          <a:effectLst>
            <a:softEdge rad="31750"/>
          </a:effectLst>
        </p:spPr>
        <p:txBody>
          <a:bodyPr>
            <a:normAutofit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Továrník</a:t>
            </a:r>
            <a:br>
              <a:rPr lang="cs-CZ" sz="6600" dirty="0" smtClean="0">
                <a:solidFill>
                  <a:srgbClr val="FF0000"/>
                </a:solidFill>
              </a:rPr>
            </a:br>
            <a:r>
              <a:rPr lang="cs-CZ" sz="6600" dirty="0" smtClean="0">
                <a:solidFill>
                  <a:srgbClr val="FF0000"/>
                </a:solidFill>
              </a:rPr>
              <a:t>je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143248"/>
            <a:ext cx="8686800" cy="2936877"/>
          </a:xfrm>
        </p:spPr>
        <p:txBody>
          <a:bodyPr/>
          <a:lstStyle/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zkratka pro komín továrny</a:t>
            </a: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  <a:hlinkClick r:id="rId3" action="ppaction://hlinksldjump"/>
              </a:rPr>
              <a:t>majitel továrny</a:t>
            </a: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vrátný v továrně</a:t>
            </a: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115616" y="5949280"/>
            <a:ext cx="6984776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043608" y="5661248"/>
            <a:ext cx="6984776" cy="7726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043608" y="5661248"/>
            <a:ext cx="6984776" cy="7726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043608" y="5661248"/>
            <a:ext cx="6984776" cy="7726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043608" y="5661248"/>
            <a:ext cx="6984776" cy="7726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STYĎ SE</a:t>
            </a:r>
            <a:endParaRPr lang="cs-CZ" dirty="0"/>
          </a:p>
        </p:txBody>
      </p:sp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176464" cy="3384376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1043608" y="5661248"/>
            <a:ext cx="6984776" cy="7726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2050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040560" cy="3312368"/>
          </a:xfrm>
          <a:prstGeom prst="rect">
            <a:avLst/>
          </a:prstGeom>
          <a:noFill/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2051720" y="5661248"/>
            <a:ext cx="5112568" cy="6286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807630"/>
          </a:xfrm>
        </p:spPr>
        <p:txBody>
          <a:bodyPr/>
          <a:lstStyle/>
          <a:p>
            <a:pPr algn="ctr"/>
            <a:r>
              <a:rPr lang="cs-CZ" dirty="0" smtClean="0"/>
              <a:t>Máš to už za sebou</a:t>
            </a:r>
            <a:endParaRPr lang="cs-CZ" dirty="0"/>
          </a:p>
        </p:txBody>
      </p:sp>
      <p:pic>
        <p:nvPicPr>
          <p:cNvPr id="1026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526486"/>
            <a:ext cx="4896544" cy="342279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743</TotalTime>
  <Words>111</Words>
  <Application>Microsoft Office PowerPoint</Application>
  <PresentationFormat>Předvádění na obrazovce (4:3)</PresentationFormat>
  <Paragraphs>40</Paragraphs>
  <Slides>21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DĚJEPIS 8. a 9. ročník Autor: Miroslav Janata Škola: ZŠ,PŠ a MŠ Česká Lípa </vt:lpstr>
      <vt:lpstr>Popis prezentace</vt:lpstr>
      <vt:lpstr>1. Republika trvala v letech</vt:lpstr>
      <vt:lpstr>Kde se žilo lépe?</vt:lpstr>
      <vt:lpstr>Kde se žilo hůře? </vt:lpstr>
      <vt:lpstr>Lidé žijící na vesnici:</vt:lpstr>
      <vt:lpstr> Velkostatkář byl</vt:lpstr>
      <vt:lpstr>Továrník je</vt:lpstr>
      <vt:lpstr>STYĎ SE</vt:lpstr>
      <vt:lpstr>ANO</vt:lpstr>
      <vt:lpstr>STYĎ SE</vt:lpstr>
      <vt:lpstr>ANO</vt:lpstr>
      <vt:lpstr>STYĎ SE</vt:lpstr>
      <vt:lpstr>ANO</vt:lpstr>
      <vt:lpstr>STYĎ SE</vt:lpstr>
      <vt:lpstr>ANO</vt:lpstr>
      <vt:lpstr>STYĎ SE</vt:lpstr>
      <vt:lpstr>ANO</vt:lpstr>
      <vt:lpstr>STYĎ SE</vt:lpstr>
      <vt:lpstr>ANO</vt:lpstr>
      <vt:lpstr>Máš to už za sebou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72</cp:revision>
  <dcterms:created xsi:type="dcterms:W3CDTF">2011-04-28T12:04:33Z</dcterms:created>
  <dcterms:modified xsi:type="dcterms:W3CDTF">2012-09-18T06:49:43Z</dcterms:modified>
</cp:coreProperties>
</file>