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328" r:id="rId2"/>
    <p:sldId id="316" r:id="rId3"/>
    <p:sldId id="319" r:id="rId4"/>
    <p:sldId id="317" r:id="rId5"/>
    <p:sldId id="320" r:id="rId6"/>
    <p:sldId id="321" r:id="rId7"/>
    <p:sldId id="322" r:id="rId8"/>
    <p:sldId id="323" r:id="rId9"/>
    <p:sldId id="326" r:id="rId10"/>
    <p:sldId id="327" r:id="rId11"/>
    <p:sldId id="308" r:id="rId12"/>
    <p:sldId id="32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2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486" autoAdjust="0"/>
  </p:normalViewPr>
  <p:slideViewPr>
    <p:cSldViewPr>
      <p:cViewPr>
        <p:scale>
          <a:sx n="90" d="100"/>
          <a:sy n="90" d="100"/>
        </p:scale>
        <p:origin x="114" y="4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>VY_32_INOVACE_04_ </a:t>
            </a:r>
            <a:r>
              <a:rPr lang="cs-CZ" sz="2400" dirty="0"/>
              <a:t>19_Mnichovská zrada </a:t>
            </a:r>
            <a:br>
              <a:rPr lang="cs-CZ" sz="2400" dirty="0"/>
            </a:br>
            <a:endParaRPr lang="cs-CZ" sz="2400" dirty="0"/>
          </a:p>
          <a:p>
            <a:pPr algn="ctr">
              <a:buNone/>
            </a:pP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77421500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výkladu nové látky</a:t>
            </a:r>
          </a:p>
          <a:p>
            <a:r>
              <a:rPr lang="cs-CZ" sz="1000" dirty="0" smtClean="0"/>
              <a:t>3 – prezident E.  Beneš</a:t>
            </a:r>
          </a:p>
          <a:p>
            <a:r>
              <a:rPr lang="cs-CZ" sz="1000" dirty="0" smtClean="0"/>
              <a:t>4 -5 – symboly a představitelé hrozby Čs. </a:t>
            </a:r>
            <a:r>
              <a:rPr lang="cs-CZ" sz="1000" smtClean="0"/>
              <a:t>demokracie</a:t>
            </a:r>
            <a:endParaRPr lang="cs-CZ" sz="1000" dirty="0" smtClean="0"/>
          </a:p>
          <a:p>
            <a:r>
              <a:rPr lang="cs-CZ" sz="1000" dirty="0" smtClean="0"/>
              <a:t>6 – mapa ČR – Sudet</a:t>
            </a:r>
          </a:p>
          <a:p>
            <a:r>
              <a:rPr lang="cs-CZ" sz="1000" dirty="0" smtClean="0"/>
              <a:t>7,8,8 – signatáři Mnichovské dohody</a:t>
            </a:r>
            <a:endParaRPr lang="cs-CZ" sz="1000" dirty="0"/>
          </a:p>
        </p:txBody>
      </p:sp>
    </p:spTree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Dr. Edvard Beneš</a:t>
            </a:r>
            <a:endParaRPr lang="cs-CZ" sz="6600" dirty="0"/>
          </a:p>
        </p:txBody>
      </p:sp>
      <p:pic>
        <p:nvPicPr>
          <p:cNvPr id="4" name="Zástupný symbol pro obsah 6" descr="beneš edvar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4612" y="1643050"/>
            <a:ext cx="3786214" cy="400052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DVA VELCÍ NEPŘÁTELÉ</a:t>
            </a:r>
            <a:endParaRPr lang="cs-CZ" dirty="0"/>
          </a:p>
        </p:txBody>
      </p:sp>
      <p:pic>
        <p:nvPicPr>
          <p:cNvPr id="5" name="Zástupný symbol pro obsah 4" descr="HÁKOVÝ KŘÍŽ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85786" y="2428868"/>
            <a:ext cx="3300412" cy="2714644"/>
          </a:xfrm>
        </p:spPr>
      </p:pic>
      <p:pic>
        <p:nvPicPr>
          <p:cNvPr id="10" name="Zástupný symbol pro obsah 9" descr="SRP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72000" y="2428868"/>
            <a:ext cx="3500462" cy="278608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DVA VELCÍ NEPŘÁTELÉ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HITLER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STALIN</a:t>
            </a:r>
          </a:p>
        </p:txBody>
      </p:sp>
      <p:pic>
        <p:nvPicPr>
          <p:cNvPr id="5" name="Obrázek 4" descr="HITLER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2428868"/>
            <a:ext cx="2071702" cy="2643206"/>
          </a:xfrm>
          <a:prstGeom prst="rect">
            <a:avLst/>
          </a:prstGeom>
        </p:spPr>
      </p:pic>
      <p:pic>
        <p:nvPicPr>
          <p:cNvPr id="6" name="Obrázek 5" descr="STALI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2428868"/>
            <a:ext cx="2214578" cy="2857520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SUDETY</a:t>
            </a:r>
            <a:endParaRPr lang="cs-CZ" dirty="0"/>
          </a:p>
        </p:txBody>
      </p:sp>
      <p:pic>
        <p:nvPicPr>
          <p:cNvPr id="4" name="Zástupný symbol pro obsah 3" descr="BM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4378" y="2071678"/>
            <a:ext cx="6222858" cy="378621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 NICH SE ZRADA ČEKALA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Adolf Hitler</a:t>
            </a:r>
          </a:p>
          <a:p>
            <a:pPr algn="ctr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Benito</a:t>
            </a:r>
            <a:r>
              <a:rPr lang="cs-CZ" dirty="0" smtClean="0"/>
              <a:t> </a:t>
            </a:r>
            <a:r>
              <a:rPr lang="cs-CZ" dirty="0" err="1" smtClean="0"/>
              <a:t>Mussolini</a:t>
            </a:r>
            <a:endParaRPr lang="cs-CZ" dirty="0"/>
          </a:p>
        </p:txBody>
      </p:sp>
      <p:pic>
        <p:nvPicPr>
          <p:cNvPr id="7" name="Obrázek 6" descr="HITLER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2400978"/>
            <a:ext cx="2571768" cy="2742534"/>
          </a:xfrm>
          <a:prstGeom prst="rect">
            <a:avLst/>
          </a:prstGeom>
        </p:spPr>
      </p:pic>
      <p:pic>
        <p:nvPicPr>
          <p:cNvPr id="8" name="Obrázek 7" descr="Mussolini_biografi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0" y="2428868"/>
            <a:ext cx="2714644" cy="2714644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TITO SE TVÁŘILI JAKO SPOJENCI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Neville</a:t>
            </a:r>
            <a:r>
              <a:rPr lang="cs-CZ" dirty="0" smtClean="0"/>
              <a:t> </a:t>
            </a:r>
            <a:r>
              <a:rPr lang="cs-CZ" dirty="0" err="1" smtClean="0"/>
              <a:t>Chamberlain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Edouard</a:t>
            </a:r>
            <a:r>
              <a:rPr lang="cs-CZ" dirty="0" smtClean="0"/>
              <a:t> </a:t>
            </a:r>
            <a:r>
              <a:rPr lang="cs-CZ" dirty="0" err="1" smtClean="0"/>
              <a:t>Daladier</a:t>
            </a:r>
            <a:endParaRPr lang="cs-CZ" dirty="0"/>
          </a:p>
        </p:txBody>
      </p:sp>
      <p:pic>
        <p:nvPicPr>
          <p:cNvPr id="7" name="Obrázek 6" descr="daladi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2066" y="2357430"/>
            <a:ext cx="2571768" cy="3286148"/>
          </a:xfrm>
          <a:prstGeom prst="rect">
            <a:avLst/>
          </a:prstGeom>
        </p:spPr>
      </p:pic>
      <p:pic>
        <p:nvPicPr>
          <p:cNvPr id="8" name="Obrázek 7" descr="Chamberlai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28" y="2357430"/>
            <a:ext cx="2428892" cy="3286148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NÁS – BEZ NÁS</a:t>
            </a:r>
            <a:endParaRPr lang="cs-CZ" dirty="0"/>
          </a:p>
        </p:txBody>
      </p:sp>
      <p:pic>
        <p:nvPicPr>
          <p:cNvPr id="4" name="Zástupný symbol pro obsah 3" descr="mnichov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6000" y="2290413"/>
            <a:ext cx="4572000" cy="3145536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5" y="785794"/>
            <a:ext cx="8358246" cy="5632311"/>
          </a:xfrm>
          <a:prstGeom prst="rect">
            <a:avLst/>
          </a:prstGeom>
          <a:solidFill>
            <a:schemeClr val="bg2">
              <a:lumMod val="10000"/>
            </a:schemeClr>
          </a:solidFill>
          <a:scene3d>
            <a:camera prst="isometricOffAxis1Right"/>
            <a:lightRig rig="threePt" dir="t"/>
          </a:scene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29. ZÁŘÍ 1938</a:t>
            </a:r>
          </a:p>
          <a:p>
            <a:pPr algn="ctr"/>
            <a:endParaRPr lang="cs-CZ" sz="60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algn="ctr"/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KONEC</a:t>
            </a:r>
          </a:p>
          <a:p>
            <a:pPr algn="ctr"/>
            <a:endParaRPr lang="cs-CZ" sz="60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algn="ctr"/>
            <a:r>
              <a:rPr lang="cs-CZ" sz="60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ČESKOSLOVENSKÉ</a:t>
            </a:r>
          </a:p>
          <a:p>
            <a:pPr algn="ctr"/>
            <a:r>
              <a:rPr lang="cs-CZ" sz="60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REPUBLIKY</a:t>
            </a:r>
            <a:endParaRPr lang="cs-CZ" sz="6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800" dirty="0" smtClean="0"/>
              <a:t>3)-volné dílo</a:t>
            </a:r>
          </a:p>
          <a:p>
            <a:pPr>
              <a:buNone/>
            </a:pPr>
            <a:r>
              <a:rPr lang="cs-CZ" sz="800" dirty="0" smtClean="0"/>
              <a:t>4</a:t>
            </a:r>
            <a:r>
              <a:rPr lang="it-IT" sz="800" dirty="0" smtClean="0"/>
              <a:t> [online]. [cit. 2012-04-28]. Dostupné z: http://www.google.cz/imgres?q=h%C3%A1kov%C3%BD+k%C5%99%C3%AD%C5%BE&amp;hl=cs&amp;client=firefox-a&amp;hs=KWq&amp;sa=X&amp;rls=org.mozilla:cs:official&amp;biw=1280&amp;bih=885&amp;tbm=isch&amp;prmd=imvns&amp;tbnid=2pNRc9egBBVZVM:&amp;imgrefurl=http://blog.veruce.cz/mytologie/symbolika/svastika-a-jeji-zneuziti/&amp;docid=-wc9jb55EQFo8M&amp;imgurl=http://veruce.cz/obrazky/clanky/mytologie/svastika/svastika-11.jpg&amp;w=201&amp;h=150&amp;ei=cxOcT5ezLYfNswaGtZmYAQ&amp;zoom=1&amp;iact=hc&amp;vpx=244&amp;vpy=202&amp;dur=187&amp;hovh=120&amp;hovw=160&amp;tx=111&amp;ty=83&amp;sig=100417234535526286064&amp;page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4)</a:t>
            </a:r>
            <a:r>
              <a:rPr lang="it-IT" sz="800" dirty="0" smtClean="0"/>
              <a:t> [online]. [cit. 2012-04-28]. Dostupné z: http://www.google.cz/imgres?q=SRP+A+KLADIVO&amp;hl=cs&amp;client=firefox-a&amp;hs=fwV&amp;sa=X&amp;rls=org.mozilla:cs:official&amp;biw=1280&amp;bih=885&amp;tbm=isch&amp;prmd=imvns&amp;tbnid=aIaV3YCINLpIaM:&amp;imgrefurl=http://openclipart.org/detail/102379/1293577124&amp;docid=37xUPlbx6uA2kM&amp;imgurl=http://openclipart.org/people/worker/1293577124.svg&amp;w=793&amp;h=1122&amp;ei=0RScT53qDJGWswafkcV5&amp;zoom=1&amp;iact=hc&amp;vpx=654&amp;vpy=51&amp;dur=7276&amp;hovh=267&amp;hovw=189&amp;tx=92&amp;ty=157&amp;sig=100417234535526286064&amp;page=2&amp;tbnh=158&amp;tbnw=141&amp;start=23&amp;ndsp=26&amp;ved=1t:429,r:2,s:23,i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5)</a:t>
            </a:r>
            <a:r>
              <a:rPr lang="it-IT" sz="800" dirty="0" smtClean="0"/>
              <a:t> [online]. [cit. 2012-04-28]. Dostupné z: http://www.google.cz/search?q=hitler&amp;ie=utf-8&amp;oe=utf-8&amp;aq=t&amp;rls=org.mozilla:cs:official&amp;client=firefox-a+A+KLADIVO&amp;hl=cs&amp;client=firefox-a&amp;hs=fwV&amp;sa=X&amp;rls=org.mozilla:cs:official&amp;biw=1280&amp;bih=885&amp;tbm=isch&amp;prmd=imvns&amp;tbnid=aIaV3YCINLpIaM:&amp;imgrefurl=http://openclipart.org/detail/102379/1293577124&amp;docid=37xUPlbx6uA2kM&amp;imgurl=http://openclipart.org/people/worker/1293577124.svg&amp;w=793&amp;h=1122&amp;ei=0RScT53qDJGWswafkcV5&amp;zoom=1&amp;iact=hc&amp;vpx=654&amp;vpy=51&amp;dur=7276&amp;hovh=267&amp;hovw=189&amp;tx=92&amp;ty=157&amp;sig=10041723453552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5</a:t>
            </a:r>
            <a:r>
              <a:rPr lang="it-IT" sz="800" dirty="0" smtClean="0"/>
              <a:t>[online]. [cit. 2012-04-28]. Dostupné z: http://www.google.cz/search?q=stalin&amp;hl=cs&amp;client=firefox-a&amp;hs=U3V&amp;rls=org.mozilla:cs:official&amp;prmd=imvnsb&amp;tbm=isch&amp;tbo=u&amp;source=univ&amp;sa=X&amp;ei=eBacT-rcMomg-wbHsojgDg&amp;ved=0CFsQsAQ&amp;biw=1280&amp;bih=885&amp;ie=utf-8&amp;oe=utf-8&amp;aq=t&amp;rls=org.mozilla:cs:official&amp;client=firefox-a+A+KLADIVO&amp;hl=cs&amp;client=firefox-a&amp;hs=fwV&amp;sa=X&amp;rls=org.mozilla:cs:official&amp;biw=1280&amp;bih=885&amp;tbm=isch&amp;prmd=imvns&amp;tbnid=aIaV3YCINLpIaM:&amp;imgrefurl=http://openclipart.org/detail/102379/1293577124&amp;docid=37xUPlbx6uA2kM&amp;imgurl=http://openclipart.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6http://www.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</a:t>
            </a:r>
            <a:r>
              <a:rPr lang="cs-CZ" sz="800" dirty="0" err="1" smtClean="0"/>
              <a:t>sudety</a:t>
            </a:r>
            <a:r>
              <a:rPr lang="cs-CZ" sz="800" dirty="0" smtClean="0"/>
              <a:t>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client</a:t>
            </a:r>
            <a:r>
              <a:rPr lang="cs-CZ" sz="800" dirty="0" smtClean="0"/>
              <a:t>=</a:t>
            </a:r>
            <a:r>
              <a:rPr lang="cs-CZ" sz="800" dirty="0" err="1" smtClean="0"/>
              <a:t>firefox</a:t>
            </a:r>
            <a:r>
              <a:rPr lang="cs-CZ" sz="800" dirty="0" smtClean="0"/>
              <a:t>-a&amp;</a:t>
            </a:r>
            <a:r>
              <a:rPr lang="cs-CZ" sz="800" dirty="0" err="1" smtClean="0"/>
              <a:t>hs</a:t>
            </a:r>
            <a:r>
              <a:rPr lang="cs-CZ" sz="800" dirty="0" smtClean="0"/>
              <a:t>=VTB&amp;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rls</a:t>
            </a:r>
            <a:r>
              <a:rPr lang="cs-CZ" sz="800" dirty="0" smtClean="0"/>
              <a:t>=</a:t>
            </a:r>
            <a:r>
              <a:rPr lang="cs-CZ" sz="800" dirty="0" err="1" smtClean="0"/>
              <a:t>org.mozilla</a:t>
            </a:r>
            <a:r>
              <a:rPr lang="cs-CZ" sz="800" dirty="0" smtClean="0"/>
              <a:t>:</a:t>
            </a:r>
            <a:r>
              <a:rPr lang="cs-CZ" sz="800" dirty="0" err="1" smtClean="0"/>
              <a:t>cs</a:t>
            </a:r>
            <a:r>
              <a:rPr lang="cs-CZ" sz="800" dirty="0" smtClean="0"/>
              <a:t>:</a:t>
            </a:r>
            <a:r>
              <a:rPr lang="cs-CZ" sz="800" dirty="0" err="1" smtClean="0"/>
              <a:t>official</a:t>
            </a:r>
            <a:r>
              <a:rPr lang="cs-CZ" sz="800" dirty="0" smtClean="0"/>
              <a:t>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=1280&amp;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=885&amp;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=z3vH6tdC7TUz5M:&amp;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lucifer.bloguje.cz/838007-16-brezen-1939-a-jeho-logicke-spojeni-s-mnichovem-1938.php&amp;docid=-0CCfCKnw3CZ6M&amp;imgurl=http://lucifer.bloguje.cz/img/sudety.jpg&amp;w=894&amp;h=657&amp;ei=whecT_2oM8TdtAa5woGTAQ&amp;zoom=1&amp;iact=rc&amp;dur=595&amp;sig=100417234535526286064&amp;page=2&amp;tbnh=158&amp;tbnw=215&amp;start=20&amp;ndsp=25&amp;ved=1t:429,r:17,s:20,i:192&amp;tx=112&amp;ty=59</a:t>
            </a:r>
          </a:p>
          <a:p>
            <a:pPr>
              <a:buNone/>
            </a:pPr>
            <a:r>
              <a:rPr lang="cs-CZ" sz="800" dirty="0" smtClean="0"/>
              <a:t>7)</a:t>
            </a:r>
            <a:r>
              <a:rPr lang="it-IT" sz="800" dirty="0" smtClean="0"/>
              <a:t> [online]. [cit. 2012-04-28]. Dostupné z: http://www.google.cz/search?q=hitler&amp;ie=utf-8&amp;oe=utf-8&amp;aq=t&amp;rls=org.mozilla:cs:official&amp;client=firefox-a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7) [online]. 20:08, 22 </a:t>
            </a:r>
            <a:r>
              <a:rPr lang="cs-CZ" sz="800" dirty="0" err="1" smtClean="0"/>
              <a:t>March</a:t>
            </a:r>
            <a:r>
              <a:rPr lang="cs-CZ" sz="800" dirty="0" smtClean="0"/>
              <a:t> 2012 [cit. 2012-04-28]. Dostupné z: http://en.wikipedia.org/wiki/File:Mussolini_biografia.jpg </a:t>
            </a:r>
          </a:p>
          <a:p>
            <a:pPr>
              <a:buNone/>
            </a:pPr>
            <a:r>
              <a:rPr lang="cs-CZ" sz="800" dirty="0" smtClean="0"/>
              <a:t>8)</a:t>
            </a:r>
            <a:r>
              <a:rPr lang="it-IT" sz="800" dirty="0" smtClean="0"/>
              <a:t> [online]. 24. 5. 2008, 23:52 [cit. 2012-04-28]. Dostupné z: http://cs.wikipedia.org/wiki/Soubor:Arthur-Neville-Chamberlain.jpgolini_biografia.jpg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8)</a:t>
            </a:r>
            <a:r>
              <a:rPr lang="it-IT" sz="800" dirty="0" smtClean="0"/>
              <a:t> [online]. [cit. 2012-04-28]. Dostupné z: http://www.google.cz/search?q=daladier&amp;hl=cs&amp;client=firefox-a&amp;hs=tUW&amp;rls=org.mozilla:cs:official&amp;prmd=imvns&amp;tbm=isch&amp;tbo=u&amp;source=univ&amp;sa=X&amp;ei=Gx2cT-ysOs__-gbyt6yeDw&amp;ved=0CEMQsAQ&amp;biw=1280&amp;bih=885esarchiv_Bild_183-R69173,_M%C3%BCnchener_Abkommen,_Staatschefs.jpgrthur-Neville-Chamberlain.jpgolini_biografia.jpg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9)</a:t>
            </a:r>
            <a:r>
              <a:rPr lang="en-US" sz="800" dirty="0" smtClean="0"/>
              <a:t> [online]. 09:53, 3 May 2010 [cit. 2012-04-28]. </a:t>
            </a:r>
            <a:r>
              <a:rPr lang="en-US" sz="800" dirty="0" err="1" smtClean="0"/>
              <a:t>Dostupné</a:t>
            </a:r>
            <a:r>
              <a:rPr lang="en-US" sz="800" dirty="0" smtClean="0"/>
              <a:t> z: http://en.wikipedia.org/wiki/File:Bundesarchiv_Bild_183-R69173,_M%C3%BCnchener_Abkommen,_Staatschefs.jpgrthur-Neville-Chamberlain.jpgolini_biografia.jpg </a:t>
            </a:r>
            <a:endParaRPr lang="cs-CZ" sz="8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it-IT" sz="800" dirty="0" smtClean="0"/>
              <a:t>[online]. [cit. 2012-04-28]. Dostupné z: http://www.google.cz/search?q=hitler&amp;ie=utf-8&amp;oe=utf-8&amp;aq=t&amp;rls=org.mozilla:cs:official&amp;client=firefox-a </a:t>
            </a:r>
            <a:endParaRPr lang="cs-CZ" sz="800" dirty="0"/>
          </a:p>
        </p:txBody>
      </p:sp>
    </p:spTree>
  </p:cSld>
  <p:clrMapOvr>
    <a:masterClrMapping/>
  </p:clrMapOvr>
  <p:transition spd="slow">
    <p:wheel spokes="1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535</TotalTime>
  <Words>312</Words>
  <Application>Microsoft Office PowerPoint</Application>
  <PresentationFormat>Předvádění na obrazovce (4:3)</PresentationFormat>
  <Paragraphs>39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DĚJEPIS 8. a 9. ročník Autor: Miroslav Janata Škola: ZŠ,PŠ a MŠ Česká Lípa </vt:lpstr>
      <vt:lpstr>Prezentace aplikace PowerPoint</vt:lpstr>
      <vt:lpstr>Dr. Edvard Beneš</vt:lpstr>
      <vt:lpstr>DVA VELCÍ NEPŘÁTELÉ</vt:lpstr>
      <vt:lpstr>DVA VELCÍ NEPŘÁTELÉ</vt:lpstr>
      <vt:lpstr>SUDETY</vt:lpstr>
      <vt:lpstr>OD NICH SE ZRADA ČEKALA</vt:lpstr>
      <vt:lpstr>TITO SE TVÁŘILI JAKO SPOJENCI</vt:lpstr>
      <vt:lpstr>O NÁS – BEZ NÁS</vt:lpstr>
      <vt:lpstr>Prezentace aplikace PowerPoint</vt:lpstr>
      <vt:lpstr>Použité citace: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52</cp:revision>
  <dcterms:created xsi:type="dcterms:W3CDTF">2011-04-28T12:04:33Z</dcterms:created>
  <dcterms:modified xsi:type="dcterms:W3CDTF">2012-09-18T06:54:56Z</dcterms:modified>
</cp:coreProperties>
</file>