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D1D6B02-0D26-4EE1-B219-75791F1779C8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62B2C43-7988-43D3-8097-3012B2177285}">
      <dgm:prSet phldrT="[Text]"/>
      <dgm:spPr/>
      <dgm:t>
        <a:bodyPr/>
        <a:lstStyle/>
        <a:p>
          <a:r>
            <a:rPr lang="cs-CZ" dirty="0" smtClean="0"/>
            <a:t>Název školy: ZŠ a MŠ Březno</a:t>
          </a:r>
          <a:endParaRPr lang="cs-CZ" dirty="0"/>
        </a:p>
      </dgm:t>
    </dgm:pt>
    <dgm:pt modelId="{48F95DC4-1947-4075-ADB5-564E9F736E32}" type="parTrans" cxnId="{A2C85B19-0872-4DAD-88CB-6EDE5F127508}">
      <dgm:prSet/>
      <dgm:spPr/>
      <dgm:t>
        <a:bodyPr/>
        <a:lstStyle/>
        <a:p>
          <a:endParaRPr lang="cs-CZ"/>
        </a:p>
      </dgm:t>
    </dgm:pt>
    <dgm:pt modelId="{2A59CB4F-31C4-41D3-8CFF-49AF70F020C0}" type="sibTrans" cxnId="{A2C85B19-0872-4DAD-88CB-6EDE5F127508}">
      <dgm:prSet/>
      <dgm:spPr/>
      <dgm:t>
        <a:bodyPr/>
        <a:lstStyle/>
        <a:p>
          <a:endParaRPr lang="cs-CZ"/>
        </a:p>
      </dgm:t>
    </dgm:pt>
    <dgm:pt modelId="{442057C0-709A-41BF-A738-FA26D674738D}">
      <dgm:prSet phldrT="[Text]"/>
      <dgm:spPr/>
      <dgm:t>
        <a:bodyPr/>
        <a:lstStyle/>
        <a:p>
          <a:r>
            <a:rPr lang="cs-CZ" dirty="0" smtClean="0"/>
            <a:t>Autor: Dana Rudolfová</a:t>
          </a:r>
          <a:endParaRPr lang="cs-CZ" dirty="0"/>
        </a:p>
      </dgm:t>
    </dgm:pt>
    <dgm:pt modelId="{8B987340-A4B9-49B4-98C8-3E8570675AAE}" type="parTrans" cxnId="{B411BE4D-4A22-4C89-B661-70E126404F9F}">
      <dgm:prSet/>
      <dgm:spPr/>
      <dgm:t>
        <a:bodyPr/>
        <a:lstStyle/>
        <a:p>
          <a:endParaRPr lang="cs-CZ"/>
        </a:p>
      </dgm:t>
    </dgm:pt>
    <dgm:pt modelId="{09A0A3E5-E210-48BC-B344-7D628CE681CF}" type="sibTrans" cxnId="{B411BE4D-4A22-4C89-B661-70E126404F9F}">
      <dgm:prSet/>
      <dgm:spPr/>
      <dgm:t>
        <a:bodyPr/>
        <a:lstStyle/>
        <a:p>
          <a:endParaRPr lang="cs-CZ"/>
        </a:p>
      </dgm:t>
    </dgm:pt>
    <dgm:pt modelId="{5F7AB30F-6E2A-431B-974C-FF7AD2551799}">
      <dgm:prSet phldrT="[Text]"/>
      <dgm:spPr/>
      <dgm:t>
        <a:bodyPr/>
        <a:lstStyle/>
        <a:p>
          <a:r>
            <a:rPr lang="cs-CZ" dirty="0" smtClean="0"/>
            <a:t>Název</a:t>
          </a:r>
          <a:r>
            <a:rPr lang="cs-CZ" smtClean="0"/>
            <a:t>: VY_32_INOVACE_24_DELENI_V_OBORU_DO_MILIONU</a:t>
          </a:r>
          <a:endParaRPr lang="cs-CZ" dirty="0" smtClean="0"/>
        </a:p>
      </dgm:t>
    </dgm:pt>
    <dgm:pt modelId="{55B9AE71-8875-4743-BCF1-F6E928CC6B8A}" type="parTrans" cxnId="{96B67BFC-3E6A-4F6B-AD59-4302296C6D69}">
      <dgm:prSet/>
      <dgm:spPr/>
      <dgm:t>
        <a:bodyPr/>
        <a:lstStyle/>
        <a:p>
          <a:endParaRPr lang="cs-CZ"/>
        </a:p>
      </dgm:t>
    </dgm:pt>
    <dgm:pt modelId="{E09E0A28-F9B5-4F1D-B181-BDD3D99F2C4F}" type="sibTrans" cxnId="{96B67BFC-3E6A-4F6B-AD59-4302296C6D69}">
      <dgm:prSet/>
      <dgm:spPr/>
      <dgm:t>
        <a:bodyPr/>
        <a:lstStyle/>
        <a:p>
          <a:endParaRPr lang="cs-CZ"/>
        </a:p>
      </dgm:t>
    </dgm:pt>
    <dgm:pt modelId="{EDEED5EA-8E00-43BD-995C-5ABDB2ED9248}">
      <dgm:prSet phldrT="[Text]"/>
      <dgm:spPr/>
      <dgm:t>
        <a:bodyPr/>
        <a:lstStyle/>
        <a:p>
          <a:r>
            <a:rPr lang="cs-CZ" dirty="0" smtClean="0"/>
            <a:t>Téma: Dělení 10,100 a 1 000</a:t>
          </a:r>
        </a:p>
      </dgm:t>
    </dgm:pt>
    <dgm:pt modelId="{FB77D132-FF9C-4800-A56C-2BDA693FB184}" type="parTrans" cxnId="{12790E3D-A78B-4710-89C5-3277AB18DEF9}">
      <dgm:prSet/>
      <dgm:spPr/>
      <dgm:t>
        <a:bodyPr/>
        <a:lstStyle/>
        <a:p>
          <a:endParaRPr lang="cs-CZ"/>
        </a:p>
      </dgm:t>
    </dgm:pt>
    <dgm:pt modelId="{480D3E91-5009-4B79-A9C9-7ED27EA45AEC}" type="sibTrans" cxnId="{12790E3D-A78B-4710-89C5-3277AB18DEF9}">
      <dgm:prSet/>
      <dgm:spPr/>
      <dgm:t>
        <a:bodyPr/>
        <a:lstStyle/>
        <a:p>
          <a:endParaRPr lang="cs-CZ"/>
        </a:p>
      </dgm:t>
    </dgm:pt>
    <dgm:pt modelId="{DF9B634D-4E05-4F71-8343-B4443757EC5F}">
      <dgm:prSet phldrT="[Text]"/>
      <dgm:spPr/>
      <dgm:t>
        <a:bodyPr/>
        <a:lstStyle/>
        <a:p>
          <a:r>
            <a:rPr lang="cs-CZ" dirty="0" smtClean="0"/>
            <a:t>Číslo projektu: CZ.1.07/1.4.00/21.0360</a:t>
          </a:r>
        </a:p>
      </dgm:t>
    </dgm:pt>
    <dgm:pt modelId="{2BF2E0CD-AD51-40C4-84CE-A7B9280E6E6B}" type="parTrans" cxnId="{6D71807A-C03C-4711-A64F-AD0CC9F0168B}">
      <dgm:prSet/>
      <dgm:spPr/>
      <dgm:t>
        <a:bodyPr/>
        <a:lstStyle/>
        <a:p>
          <a:endParaRPr lang="cs-CZ"/>
        </a:p>
      </dgm:t>
    </dgm:pt>
    <dgm:pt modelId="{3152513C-605A-4EAC-A85B-80793C5D2EF8}" type="sibTrans" cxnId="{6D71807A-C03C-4711-A64F-AD0CC9F0168B}">
      <dgm:prSet/>
      <dgm:spPr/>
      <dgm:t>
        <a:bodyPr/>
        <a:lstStyle/>
        <a:p>
          <a:endParaRPr lang="cs-CZ"/>
        </a:p>
      </dgm:t>
    </dgm:pt>
    <dgm:pt modelId="{8B522A70-3E25-4504-8B44-7D602EFF1984}">
      <dgm:prSet phldrT="[Text]"/>
      <dgm:spPr/>
      <dgm:t>
        <a:bodyPr/>
        <a:lstStyle/>
        <a:p>
          <a:r>
            <a:rPr lang="cs-CZ" dirty="0" smtClean="0"/>
            <a:t>Anotace: Materiál k interaktivní tabuli – Matematika pro 4. třídu dělení 10 v oboru do milionu</a:t>
          </a:r>
        </a:p>
      </dgm:t>
    </dgm:pt>
    <dgm:pt modelId="{03F1DF73-A650-4208-8F1D-37833ACA244A}" type="parTrans" cxnId="{332C4AB0-134E-4027-9E7A-EB6BD28951CB}">
      <dgm:prSet/>
      <dgm:spPr/>
      <dgm:t>
        <a:bodyPr/>
        <a:lstStyle/>
        <a:p>
          <a:endParaRPr lang="cs-CZ"/>
        </a:p>
      </dgm:t>
    </dgm:pt>
    <dgm:pt modelId="{D7FE7E5E-3037-4464-BFB6-55AFCB6777D7}" type="sibTrans" cxnId="{332C4AB0-134E-4027-9E7A-EB6BD28951CB}">
      <dgm:prSet/>
      <dgm:spPr/>
      <dgm:t>
        <a:bodyPr/>
        <a:lstStyle/>
        <a:p>
          <a:endParaRPr lang="cs-CZ"/>
        </a:p>
      </dgm:t>
    </dgm:pt>
    <dgm:pt modelId="{62637102-30D8-4535-AF2C-9895287E72DE}" type="pres">
      <dgm:prSet presAssocID="{1D1D6B02-0D26-4EE1-B219-75791F1779C8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C0E3A0F-B636-4EF6-A79C-51927FA63CD7}" type="pres">
      <dgm:prSet presAssocID="{762B2C43-7988-43D3-8097-3012B2177285}" presName="circle1" presStyleLbl="node1" presStyleIdx="0" presStyleCnt="6"/>
      <dgm:spPr/>
    </dgm:pt>
    <dgm:pt modelId="{AEA6C8BC-067C-43F6-9BE2-2E4D46C7A083}" type="pres">
      <dgm:prSet presAssocID="{762B2C43-7988-43D3-8097-3012B2177285}" presName="space" presStyleCnt="0"/>
      <dgm:spPr/>
    </dgm:pt>
    <dgm:pt modelId="{D5AE7FB4-328F-4DF1-BBAF-50039D39899E}" type="pres">
      <dgm:prSet presAssocID="{762B2C43-7988-43D3-8097-3012B2177285}" presName="rect1" presStyleLbl="alignAcc1" presStyleIdx="0" presStyleCnt="6" custFlipHor="1" custScaleX="100000" custLinFactNeighborX="2006" custLinFactNeighborY="388"/>
      <dgm:spPr/>
      <dgm:t>
        <a:bodyPr/>
        <a:lstStyle/>
        <a:p>
          <a:endParaRPr lang="cs-CZ"/>
        </a:p>
      </dgm:t>
    </dgm:pt>
    <dgm:pt modelId="{58FA4A45-9F30-4AB1-8014-756FCA42293B}" type="pres">
      <dgm:prSet presAssocID="{442057C0-709A-41BF-A738-FA26D674738D}" presName="vertSpace2" presStyleLbl="node1" presStyleIdx="0" presStyleCnt="6"/>
      <dgm:spPr/>
    </dgm:pt>
    <dgm:pt modelId="{32E071D1-C38B-4514-ADAD-7873B70FCA09}" type="pres">
      <dgm:prSet presAssocID="{442057C0-709A-41BF-A738-FA26D674738D}" presName="circle2" presStyleLbl="node1" presStyleIdx="1" presStyleCnt="6"/>
      <dgm:spPr/>
    </dgm:pt>
    <dgm:pt modelId="{24A7A51D-3E99-4CC7-BFEA-7ECC2638E93B}" type="pres">
      <dgm:prSet presAssocID="{442057C0-709A-41BF-A738-FA26D674738D}" presName="rect2" presStyleLbl="alignAcc1" presStyleIdx="1" presStyleCnt="6"/>
      <dgm:spPr/>
      <dgm:t>
        <a:bodyPr/>
        <a:lstStyle/>
        <a:p>
          <a:endParaRPr lang="cs-CZ"/>
        </a:p>
      </dgm:t>
    </dgm:pt>
    <dgm:pt modelId="{E5448A83-B2E8-4FD6-BC1D-1ABF2755D30B}" type="pres">
      <dgm:prSet presAssocID="{5F7AB30F-6E2A-431B-974C-FF7AD2551799}" presName="vertSpace3" presStyleLbl="node1" presStyleIdx="1" presStyleCnt="6"/>
      <dgm:spPr/>
    </dgm:pt>
    <dgm:pt modelId="{9115B222-95C1-4F9F-A231-F0758EA80A1D}" type="pres">
      <dgm:prSet presAssocID="{5F7AB30F-6E2A-431B-974C-FF7AD2551799}" presName="circle3" presStyleLbl="node1" presStyleIdx="2" presStyleCnt="6"/>
      <dgm:spPr/>
    </dgm:pt>
    <dgm:pt modelId="{77C4244C-18B6-4571-A0A2-94CC82A8BAD8}" type="pres">
      <dgm:prSet presAssocID="{5F7AB30F-6E2A-431B-974C-FF7AD2551799}" presName="rect3" presStyleLbl="alignAcc1" presStyleIdx="2" presStyleCnt="6"/>
      <dgm:spPr/>
      <dgm:t>
        <a:bodyPr/>
        <a:lstStyle/>
        <a:p>
          <a:endParaRPr lang="cs-CZ"/>
        </a:p>
      </dgm:t>
    </dgm:pt>
    <dgm:pt modelId="{51A90FB8-B967-444B-A75E-96236194CC5E}" type="pres">
      <dgm:prSet presAssocID="{EDEED5EA-8E00-43BD-995C-5ABDB2ED9248}" presName="vertSpace4" presStyleLbl="node1" presStyleIdx="2" presStyleCnt="6"/>
      <dgm:spPr/>
    </dgm:pt>
    <dgm:pt modelId="{0DB6DDE4-522E-451A-8436-A4E71E5787E9}" type="pres">
      <dgm:prSet presAssocID="{EDEED5EA-8E00-43BD-995C-5ABDB2ED9248}" presName="circle4" presStyleLbl="node1" presStyleIdx="3" presStyleCnt="6"/>
      <dgm:spPr/>
    </dgm:pt>
    <dgm:pt modelId="{89B1E87C-18D7-4E03-9CC6-A0912D8198C0}" type="pres">
      <dgm:prSet presAssocID="{EDEED5EA-8E00-43BD-995C-5ABDB2ED9248}" presName="rect4" presStyleLbl="alignAcc1" presStyleIdx="3" presStyleCnt="6"/>
      <dgm:spPr/>
      <dgm:t>
        <a:bodyPr/>
        <a:lstStyle/>
        <a:p>
          <a:endParaRPr lang="cs-CZ"/>
        </a:p>
      </dgm:t>
    </dgm:pt>
    <dgm:pt modelId="{6A9BCD4C-F3B6-4CC1-BFB3-4B38F7EA601B}" type="pres">
      <dgm:prSet presAssocID="{DF9B634D-4E05-4F71-8343-B4443757EC5F}" presName="vertSpace5" presStyleLbl="node1" presStyleIdx="3" presStyleCnt="6"/>
      <dgm:spPr/>
    </dgm:pt>
    <dgm:pt modelId="{67CE295C-691D-4B3D-B73D-82D6C60B56C9}" type="pres">
      <dgm:prSet presAssocID="{DF9B634D-4E05-4F71-8343-B4443757EC5F}" presName="circle5" presStyleLbl="node1" presStyleIdx="4" presStyleCnt="6"/>
      <dgm:spPr/>
    </dgm:pt>
    <dgm:pt modelId="{98B4C282-406F-48C1-A0AC-403BA59B1061}" type="pres">
      <dgm:prSet presAssocID="{DF9B634D-4E05-4F71-8343-B4443757EC5F}" presName="rect5" presStyleLbl="alignAcc1" presStyleIdx="4" presStyleCnt="6" custScaleX="100000"/>
      <dgm:spPr/>
      <dgm:t>
        <a:bodyPr/>
        <a:lstStyle/>
        <a:p>
          <a:endParaRPr lang="cs-CZ"/>
        </a:p>
      </dgm:t>
    </dgm:pt>
    <dgm:pt modelId="{D50D29F4-F304-4B92-B2CB-FBDDC8ADA6FF}" type="pres">
      <dgm:prSet presAssocID="{8B522A70-3E25-4504-8B44-7D602EFF1984}" presName="vertSpace6" presStyleLbl="node1" presStyleIdx="4" presStyleCnt="6"/>
      <dgm:spPr/>
    </dgm:pt>
    <dgm:pt modelId="{FF54A118-901F-491E-AA1C-924C749519F4}" type="pres">
      <dgm:prSet presAssocID="{8B522A70-3E25-4504-8B44-7D602EFF1984}" presName="circle6" presStyleLbl="node1" presStyleIdx="5" presStyleCnt="6"/>
      <dgm:spPr/>
    </dgm:pt>
    <dgm:pt modelId="{7CC192F8-B693-400A-995E-BF0E2C716A78}" type="pres">
      <dgm:prSet presAssocID="{8B522A70-3E25-4504-8B44-7D602EFF1984}" presName="rect6" presStyleLbl="alignAcc1" presStyleIdx="5" presStyleCnt="6"/>
      <dgm:spPr/>
      <dgm:t>
        <a:bodyPr/>
        <a:lstStyle/>
        <a:p>
          <a:endParaRPr lang="cs-CZ"/>
        </a:p>
      </dgm:t>
    </dgm:pt>
    <dgm:pt modelId="{5D1A8EBA-F62A-4A96-A1A7-F12A1FA4F67B}" type="pres">
      <dgm:prSet presAssocID="{762B2C43-7988-43D3-8097-3012B217728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2C7438-3452-4202-8A6A-D5B12CBB9794}" type="pres">
      <dgm:prSet presAssocID="{442057C0-709A-41BF-A738-FA26D674738D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9A936-F2B6-4662-BFD4-4ED5A5AB52C1}" type="pres">
      <dgm:prSet presAssocID="{5F7AB30F-6E2A-431B-974C-FF7AD2551799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92D455-1319-4D0C-98E4-595E706FEEE0}" type="pres">
      <dgm:prSet presAssocID="{EDEED5EA-8E00-43BD-995C-5ABDB2ED9248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F85FC8-D0AA-4DBE-8ACA-F7F3F17B86DD}" type="pres">
      <dgm:prSet presAssocID="{DF9B634D-4E05-4F71-8343-B4443757EC5F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73BE52D-30D9-4B0B-808D-F0C57567D1F4}" type="pres">
      <dgm:prSet presAssocID="{8B522A70-3E25-4504-8B44-7D602EFF1984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71807A-C03C-4711-A64F-AD0CC9F0168B}" srcId="{1D1D6B02-0D26-4EE1-B219-75791F1779C8}" destId="{DF9B634D-4E05-4F71-8343-B4443757EC5F}" srcOrd="4" destOrd="0" parTransId="{2BF2E0CD-AD51-40C4-84CE-A7B9280E6E6B}" sibTransId="{3152513C-605A-4EAC-A85B-80793C5D2EF8}"/>
    <dgm:cxn modelId="{292061B1-1091-4686-8D38-435A27FBFEDE}" type="presOf" srcId="{EDEED5EA-8E00-43BD-995C-5ABDB2ED9248}" destId="{89B1E87C-18D7-4E03-9CC6-A0912D8198C0}" srcOrd="0" destOrd="0" presId="urn:microsoft.com/office/officeart/2005/8/layout/target3"/>
    <dgm:cxn modelId="{12790E3D-A78B-4710-89C5-3277AB18DEF9}" srcId="{1D1D6B02-0D26-4EE1-B219-75791F1779C8}" destId="{EDEED5EA-8E00-43BD-995C-5ABDB2ED9248}" srcOrd="3" destOrd="0" parTransId="{FB77D132-FF9C-4800-A56C-2BDA693FB184}" sibTransId="{480D3E91-5009-4B79-A9C9-7ED27EA45AEC}"/>
    <dgm:cxn modelId="{DB5BBF36-E29B-417A-8B9B-9E702C5F1C4E}" type="presOf" srcId="{EDEED5EA-8E00-43BD-995C-5ABDB2ED9248}" destId="{BB92D455-1319-4D0C-98E4-595E706FEEE0}" srcOrd="1" destOrd="0" presId="urn:microsoft.com/office/officeart/2005/8/layout/target3"/>
    <dgm:cxn modelId="{A2C85B19-0872-4DAD-88CB-6EDE5F127508}" srcId="{1D1D6B02-0D26-4EE1-B219-75791F1779C8}" destId="{762B2C43-7988-43D3-8097-3012B2177285}" srcOrd="0" destOrd="0" parTransId="{48F95DC4-1947-4075-ADB5-564E9F736E32}" sibTransId="{2A59CB4F-31C4-41D3-8CFF-49AF70F020C0}"/>
    <dgm:cxn modelId="{96B67BFC-3E6A-4F6B-AD59-4302296C6D69}" srcId="{1D1D6B02-0D26-4EE1-B219-75791F1779C8}" destId="{5F7AB30F-6E2A-431B-974C-FF7AD2551799}" srcOrd="2" destOrd="0" parTransId="{55B9AE71-8875-4743-BCF1-F6E928CC6B8A}" sibTransId="{E09E0A28-F9B5-4F1D-B181-BDD3D99F2C4F}"/>
    <dgm:cxn modelId="{AD4EAD86-C29E-4F66-A947-4FB2046F5705}" type="presOf" srcId="{8B522A70-3E25-4504-8B44-7D602EFF1984}" destId="{973BE52D-30D9-4B0B-808D-F0C57567D1F4}" srcOrd="1" destOrd="0" presId="urn:microsoft.com/office/officeart/2005/8/layout/target3"/>
    <dgm:cxn modelId="{0491A7C5-56A0-4DC3-8DB4-FFFF07F9746C}" type="presOf" srcId="{5F7AB30F-6E2A-431B-974C-FF7AD2551799}" destId="{9349A936-F2B6-4662-BFD4-4ED5A5AB52C1}" srcOrd="1" destOrd="0" presId="urn:microsoft.com/office/officeart/2005/8/layout/target3"/>
    <dgm:cxn modelId="{F4AD94E1-03EA-4574-9E92-067851576883}" type="presOf" srcId="{1D1D6B02-0D26-4EE1-B219-75791F1779C8}" destId="{62637102-30D8-4535-AF2C-9895287E72DE}" srcOrd="0" destOrd="0" presId="urn:microsoft.com/office/officeart/2005/8/layout/target3"/>
    <dgm:cxn modelId="{49FFBBC6-0FA5-4677-853F-7A587D7E6285}" type="presOf" srcId="{442057C0-709A-41BF-A738-FA26D674738D}" destId="{24A7A51D-3E99-4CC7-BFEA-7ECC2638E93B}" srcOrd="0" destOrd="0" presId="urn:microsoft.com/office/officeart/2005/8/layout/target3"/>
    <dgm:cxn modelId="{D66239D5-F6F7-42BE-83DE-AE562C0CF98F}" type="presOf" srcId="{762B2C43-7988-43D3-8097-3012B2177285}" destId="{D5AE7FB4-328F-4DF1-BBAF-50039D39899E}" srcOrd="0" destOrd="0" presId="urn:microsoft.com/office/officeart/2005/8/layout/target3"/>
    <dgm:cxn modelId="{90F05BBD-EB2C-45ED-B219-1BDAEAF14429}" type="presOf" srcId="{DF9B634D-4E05-4F71-8343-B4443757EC5F}" destId="{98B4C282-406F-48C1-A0AC-403BA59B1061}" srcOrd="0" destOrd="0" presId="urn:microsoft.com/office/officeart/2005/8/layout/target3"/>
    <dgm:cxn modelId="{FF63AFDD-F851-4C60-B4BD-C1794F775B0F}" type="presOf" srcId="{5F7AB30F-6E2A-431B-974C-FF7AD2551799}" destId="{77C4244C-18B6-4571-A0A2-94CC82A8BAD8}" srcOrd="0" destOrd="0" presId="urn:microsoft.com/office/officeart/2005/8/layout/target3"/>
    <dgm:cxn modelId="{5ED63A3C-70D7-4386-BFD8-B1FA95B5DE59}" type="presOf" srcId="{442057C0-709A-41BF-A738-FA26D674738D}" destId="{3A2C7438-3452-4202-8A6A-D5B12CBB9794}" srcOrd="1" destOrd="0" presId="urn:microsoft.com/office/officeart/2005/8/layout/target3"/>
    <dgm:cxn modelId="{332C4AB0-134E-4027-9E7A-EB6BD28951CB}" srcId="{1D1D6B02-0D26-4EE1-B219-75791F1779C8}" destId="{8B522A70-3E25-4504-8B44-7D602EFF1984}" srcOrd="5" destOrd="0" parTransId="{03F1DF73-A650-4208-8F1D-37833ACA244A}" sibTransId="{D7FE7E5E-3037-4464-BFB6-55AFCB6777D7}"/>
    <dgm:cxn modelId="{DA3A40B6-D3B1-4C1C-8B81-DAA9E46B2435}" type="presOf" srcId="{8B522A70-3E25-4504-8B44-7D602EFF1984}" destId="{7CC192F8-B693-400A-995E-BF0E2C716A78}" srcOrd="0" destOrd="0" presId="urn:microsoft.com/office/officeart/2005/8/layout/target3"/>
    <dgm:cxn modelId="{B411BE4D-4A22-4C89-B661-70E126404F9F}" srcId="{1D1D6B02-0D26-4EE1-B219-75791F1779C8}" destId="{442057C0-709A-41BF-A738-FA26D674738D}" srcOrd="1" destOrd="0" parTransId="{8B987340-A4B9-49B4-98C8-3E8570675AAE}" sibTransId="{09A0A3E5-E210-48BC-B344-7D628CE681CF}"/>
    <dgm:cxn modelId="{DB19506B-3140-4327-9FE6-3DDA10482FED}" type="presOf" srcId="{DF9B634D-4E05-4F71-8343-B4443757EC5F}" destId="{96F85FC8-D0AA-4DBE-8ACA-F7F3F17B86DD}" srcOrd="1" destOrd="0" presId="urn:microsoft.com/office/officeart/2005/8/layout/target3"/>
    <dgm:cxn modelId="{61E04377-C3DD-4C4D-807A-6047307CBEA8}" type="presOf" srcId="{762B2C43-7988-43D3-8097-3012B2177285}" destId="{5D1A8EBA-F62A-4A96-A1A7-F12A1FA4F67B}" srcOrd="1" destOrd="0" presId="urn:microsoft.com/office/officeart/2005/8/layout/target3"/>
    <dgm:cxn modelId="{C8D26B23-9EDF-4F1B-84F8-B5B9AC89C8DF}" type="presParOf" srcId="{62637102-30D8-4535-AF2C-9895287E72DE}" destId="{7C0E3A0F-B636-4EF6-A79C-51927FA63CD7}" srcOrd="0" destOrd="0" presId="urn:microsoft.com/office/officeart/2005/8/layout/target3"/>
    <dgm:cxn modelId="{CC17FA8A-D9A1-4D09-BCEE-9C9A65586801}" type="presParOf" srcId="{62637102-30D8-4535-AF2C-9895287E72DE}" destId="{AEA6C8BC-067C-43F6-9BE2-2E4D46C7A083}" srcOrd="1" destOrd="0" presId="urn:microsoft.com/office/officeart/2005/8/layout/target3"/>
    <dgm:cxn modelId="{D5CA2ABC-D28C-47EA-8942-A58B4EBF7D46}" type="presParOf" srcId="{62637102-30D8-4535-AF2C-9895287E72DE}" destId="{D5AE7FB4-328F-4DF1-BBAF-50039D39899E}" srcOrd="2" destOrd="0" presId="urn:microsoft.com/office/officeart/2005/8/layout/target3"/>
    <dgm:cxn modelId="{01589E56-9655-467C-90E7-AE040541399C}" type="presParOf" srcId="{62637102-30D8-4535-AF2C-9895287E72DE}" destId="{58FA4A45-9F30-4AB1-8014-756FCA42293B}" srcOrd="3" destOrd="0" presId="urn:microsoft.com/office/officeart/2005/8/layout/target3"/>
    <dgm:cxn modelId="{BBDB7DCB-ED55-4F46-9E8E-41527060C4D9}" type="presParOf" srcId="{62637102-30D8-4535-AF2C-9895287E72DE}" destId="{32E071D1-C38B-4514-ADAD-7873B70FCA09}" srcOrd="4" destOrd="0" presId="urn:microsoft.com/office/officeart/2005/8/layout/target3"/>
    <dgm:cxn modelId="{6E151CA8-19C9-4039-A935-56A28A90CD2F}" type="presParOf" srcId="{62637102-30D8-4535-AF2C-9895287E72DE}" destId="{24A7A51D-3E99-4CC7-BFEA-7ECC2638E93B}" srcOrd="5" destOrd="0" presId="urn:microsoft.com/office/officeart/2005/8/layout/target3"/>
    <dgm:cxn modelId="{62E94CCA-3601-4831-B01B-19E898B107EA}" type="presParOf" srcId="{62637102-30D8-4535-AF2C-9895287E72DE}" destId="{E5448A83-B2E8-4FD6-BC1D-1ABF2755D30B}" srcOrd="6" destOrd="0" presId="urn:microsoft.com/office/officeart/2005/8/layout/target3"/>
    <dgm:cxn modelId="{305F9B79-56FF-4A87-BA85-BB3DB3168011}" type="presParOf" srcId="{62637102-30D8-4535-AF2C-9895287E72DE}" destId="{9115B222-95C1-4F9F-A231-F0758EA80A1D}" srcOrd="7" destOrd="0" presId="urn:microsoft.com/office/officeart/2005/8/layout/target3"/>
    <dgm:cxn modelId="{826BBEB2-3350-464E-8AE8-DDFEDCA1771F}" type="presParOf" srcId="{62637102-30D8-4535-AF2C-9895287E72DE}" destId="{77C4244C-18B6-4571-A0A2-94CC82A8BAD8}" srcOrd="8" destOrd="0" presId="urn:microsoft.com/office/officeart/2005/8/layout/target3"/>
    <dgm:cxn modelId="{6E4A5645-5843-4FD3-BA47-E38703FA3F30}" type="presParOf" srcId="{62637102-30D8-4535-AF2C-9895287E72DE}" destId="{51A90FB8-B967-444B-A75E-96236194CC5E}" srcOrd="9" destOrd="0" presId="urn:microsoft.com/office/officeart/2005/8/layout/target3"/>
    <dgm:cxn modelId="{A1E52A50-5330-4022-8EBB-DCDDF304EC0F}" type="presParOf" srcId="{62637102-30D8-4535-AF2C-9895287E72DE}" destId="{0DB6DDE4-522E-451A-8436-A4E71E5787E9}" srcOrd="10" destOrd="0" presId="urn:microsoft.com/office/officeart/2005/8/layout/target3"/>
    <dgm:cxn modelId="{3EED38E5-1D68-4AEF-819A-0112C587BD21}" type="presParOf" srcId="{62637102-30D8-4535-AF2C-9895287E72DE}" destId="{89B1E87C-18D7-4E03-9CC6-A0912D8198C0}" srcOrd="11" destOrd="0" presId="urn:microsoft.com/office/officeart/2005/8/layout/target3"/>
    <dgm:cxn modelId="{E4D124C9-867E-4979-BA3D-72BCB56FB767}" type="presParOf" srcId="{62637102-30D8-4535-AF2C-9895287E72DE}" destId="{6A9BCD4C-F3B6-4CC1-BFB3-4B38F7EA601B}" srcOrd="12" destOrd="0" presId="urn:microsoft.com/office/officeart/2005/8/layout/target3"/>
    <dgm:cxn modelId="{744CC9D7-49B3-4245-BAF0-DF46616F7B3F}" type="presParOf" srcId="{62637102-30D8-4535-AF2C-9895287E72DE}" destId="{67CE295C-691D-4B3D-B73D-82D6C60B56C9}" srcOrd="13" destOrd="0" presId="urn:microsoft.com/office/officeart/2005/8/layout/target3"/>
    <dgm:cxn modelId="{6A6326D1-C32F-4681-9E2C-5FB76FE33105}" type="presParOf" srcId="{62637102-30D8-4535-AF2C-9895287E72DE}" destId="{98B4C282-406F-48C1-A0AC-403BA59B1061}" srcOrd="14" destOrd="0" presId="urn:microsoft.com/office/officeart/2005/8/layout/target3"/>
    <dgm:cxn modelId="{8BA1D70E-E45B-4B26-B347-ECA0803BF068}" type="presParOf" srcId="{62637102-30D8-4535-AF2C-9895287E72DE}" destId="{D50D29F4-F304-4B92-B2CB-FBDDC8ADA6FF}" srcOrd="15" destOrd="0" presId="urn:microsoft.com/office/officeart/2005/8/layout/target3"/>
    <dgm:cxn modelId="{3D50783A-816C-46BC-842C-60DCE001DF45}" type="presParOf" srcId="{62637102-30D8-4535-AF2C-9895287E72DE}" destId="{FF54A118-901F-491E-AA1C-924C749519F4}" srcOrd="16" destOrd="0" presId="urn:microsoft.com/office/officeart/2005/8/layout/target3"/>
    <dgm:cxn modelId="{4C1BC20E-13CD-46B3-BE26-A3219CC2F38E}" type="presParOf" srcId="{62637102-30D8-4535-AF2C-9895287E72DE}" destId="{7CC192F8-B693-400A-995E-BF0E2C716A78}" srcOrd="17" destOrd="0" presId="urn:microsoft.com/office/officeart/2005/8/layout/target3"/>
    <dgm:cxn modelId="{4F22909C-CBE6-4928-8A02-3B708AEF909E}" type="presParOf" srcId="{62637102-30D8-4535-AF2C-9895287E72DE}" destId="{5D1A8EBA-F62A-4A96-A1A7-F12A1FA4F67B}" srcOrd="18" destOrd="0" presId="urn:microsoft.com/office/officeart/2005/8/layout/target3"/>
    <dgm:cxn modelId="{5304F51E-66D7-4599-B505-5EE4CCF749F1}" type="presParOf" srcId="{62637102-30D8-4535-AF2C-9895287E72DE}" destId="{3A2C7438-3452-4202-8A6A-D5B12CBB9794}" srcOrd="19" destOrd="0" presId="urn:microsoft.com/office/officeart/2005/8/layout/target3"/>
    <dgm:cxn modelId="{0A88369D-9A55-4B27-8F77-3BDCE0168710}" type="presParOf" srcId="{62637102-30D8-4535-AF2C-9895287E72DE}" destId="{9349A936-F2B6-4662-BFD4-4ED5A5AB52C1}" srcOrd="20" destOrd="0" presId="urn:microsoft.com/office/officeart/2005/8/layout/target3"/>
    <dgm:cxn modelId="{648A2820-608B-4E7B-96E1-C96B0EEEADAB}" type="presParOf" srcId="{62637102-30D8-4535-AF2C-9895287E72DE}" destId="{BB92D455-1319-4D0C-98E4-595E706FEEE0}" srcOrd="21" destOrd="0" presId="urn:microsoft.com/office/officeart/2005/8/layout/target3"/>
    <dgm:cxn modelId="{14D65F5C-66E8-41AE-9FBC-EC3B60ECE4F6}" type="presParOf" srcId="{62637102-30D8-4535-AF2C-9895287E72DE}" destId="{96F85FC8-D0AA-4DBE-8ACA-F7F3F17B86DD}" srcOrd="22" destOrd="0" presId="urn:microsoft.com/office/officeart/2005/8/layout/target3"/>
    <dgm:cxn modelId="{5AD7908D-50DE-457B-8C0B-E58FF929E0BB}" type="presParOf" srcId="{62637102-30D8-4535-AF2C-9895287E72DE}" destId="{973BE52D-30D9-4B0B-808D-F0C57567D1F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0E3A0F-B636-4EF6-A79C-51927FA63CD7}">
      <dsp:nvSpPr>
        <dsp:cNvPr id="0" name=""/>
        <dsp:cNvSpPr/>
      </dsp:nvSpPr>
      <dsp:spPr>
        <a:xfrm>
          <a:off x="0" y="0"/>
          <a:ext cx="4496048" cy="44960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E7FB4-328F-4DF1-BBAF-50039D39899E}">
      <dsp:nvSpPr>
        <dsp:cNvPr id="0" name=""/>
        <dsp:cNvSpPr/>
      </dsp:nvSpPr>
      <dsp:spPr>
        <a:xfrm flipH="1">
          <a:off x="2248024" y="0"/>
          <a:ext cx="5384824" cy="44960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Březno</a:t>
          </a:r>
          <a:endParaRPr lang="cs-CZ" sz="1600" kern="1200" dirty="0"/>
        </a:p>
      </dsp:txBody>
      <dsp:txXfrm>
        <a:off x="2248024" y="0"/>
        <a:ext cx="5384824" cy="562007"/>
      </dsp:txXfrm>
    </dsp:sp>
    <dsp:sp modelId="{32E071D1-C38B-4514-ADAD-7873B70FCA09}">
      <dsp:nvSpPr>
        <dsp:cNvPr id="0" name=""/>
        <dsp:cNvSpPr/>
      </dsp:nvSpPr>
      <dsp:spPr>
        <a:xfrm>
          <a:off x="393404" y="562007"/>
          <a:ext cx="3709238" cy="370923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A7A51D-3E99-4CC7-BFEA-7ECC2638E93B}">
      <dsp:nvSpPr>
        <dsp:cNvPr id="0" name=""/>
        <dsp:cNvSpPr/>
      </dsp:nvSpPr>
      <dsp:spPr>
        <a:xfrm>
          <a:off x="2248024" y="562007"/>
          <a:ext cx="5384824" cy="37092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Dana Rudolfová</a:t>
          </a:r>
          <a:endParaRPr lang="cs-CZ" sz="1600" kern="1200" dirty="0"/>
        </a:p>
      </dsp:txBody>
      <dsp:txXfrm>
        <a:off x="2248024" y="562007"/>
        <a:ext cx="5384824" cy="562007"/>
      </dsp:txXfrm>
    </dsp:sp>
    <dsp:sp modelId="{9115B222-95C1-4F9F-A231-F0758EA80A1D}">
      <dsp:nvSpPr>
        <dsp:cNvPr id="0" name=""/>
        <dsp:cNvSpPr/>
      </dsp:nvSpPr>
      <dsp:spPr>
        <a:xfrm>
          <a:off x="786809" y="1124014"/>
          <a:ext cx="2922428" cy="292242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4244C-18B6-4571-A0A2-94CC82A8BAD8}">
      <dsp:nvSpPr>
        <dsp:cNvPr id="0" name=""/>
        <dsp:cNvSpPr/>
      </dsp:nvSpPr>
      <dsp:spPr>
        <a:xfrm>
          <a:off x="2248024" y="1124014"/>
          <a:ext cx="5384824" cy="29224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</a:t>
          </a:r>
          <a:r>
            <a:rPr lang="cs-CZ" sz="1600" kern="1200" smtClean="0"/>
            <a:t>: VY_32_INOVACE_24_DELENI_V_OBORU_DO_MILIONU</a:t>
          </a:r>
          <a:endParaRPr lang="cs-CZ" sz="1600" kern="1200" dirty="0" smtClean="0"/>
        </a:p>
      </dsp:txBody>
      <dsp:txXfrm>
        <a:off x="2248024" y="1124014"/>
        <a:ext cx="5384824" cy="562003"/>
      </dsp:txXfrm>
    </dsp:sp>
    <dsp:sp modelId="{0DB6DDE4-522E-451A-8436-A4E71E5787E9}">
      <dsp:nvSpPr>
        <dsp:cNvPr id="0" name=""/>
        <dsp:cNvSpPr/>
      </dsp:nvSpPr>
      <dsp:spPr>
        <a:xfrm>
          <a:off x="1180212" y="1686018"/>
          <a:ext cx="2135622" cy="213562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B1E87C-18D7-4E03-9CC6-A0912D8198C0}">
      <dsp:nvSpPr>
        <dsp:cNvPr id="0" name=""/>
        <dsp:cNvSpPr/>
      </dsp:nvSpPr>
      <dsp:spPr>
        <a:xfrm>
          <a:off x="2248024" y="1686018"/>
          <a:ext cx="5384824" cy="2135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Dělení 10,100 a 1 000</a:t>
          </a:r>
        </a:p>
      </dsp:txBody>
      <dsp:txXfrm>
        <a:off x="2248024" y="1686018"/>
        <a:ext cx="5384824" cy="562007"/>
      </dsp:txXfrm>
    </dsp:sp>
    <dsp:sp modelId="{67CE295C-691D-4B3D-B73D-82D6C60B56C9}">
      <dsp:nvSpPr>
        <dsp:cNvPr id="0" name=""/>
        <dsp:cNvSpPr/>
      </dsp:nvSpPr>
      <dsp:spPr>
        <a:xfrm>
          <a:off x="1573617" y="2248025"/>
          <a:ext cx="1348813" cy="13488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4C282-406F-48C1-A0AC-403BA59B1061}">
      <dsp:nvSpPr>
        <dsp:cNvPr id="0" name=""/>
        <dsp:cNvSpPr/>
      </dsp:nvSpPr>
      <dsp:spPr>
        <a:xfrm>
          <a:off x="2248024" y="2248025"/>
          <a:ext cx="5384824" cy="13488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CZ.1.07/1.4.00/21.0360</a:t>
          </a:r>
        </a:p>
      </dsp:txBody>
      <dsp:txXfrm>
        <a:off x="2248024" y="2248025"/>
        <a:ext cx="5384824" cy="562007"/>
      </dsp:txXfrm>
    </dsp:sp>
    <dsp:sp modelId="{FF54A118-901F-491E-AA1C-924C749519F4}">
      <dsp:nvSpPr>
        <dsp:cNvPr id="0" name=""/>
        <dsp:cNvSpPr/>
      </dsp:nvSpPr>
      <dsp:spPr>
        <a:xfrm>
          <a:off x="1967022" y="2810032"/>
          <a:ext cx="562003" cy="56200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C192F8-B693-400A-995E-BF0E2C716A78}">
      <dsp:nvSpPr>
        <dsp:cNvPr id="0" name=""/>
        <dsp:cNvSpPr/>
      </dsp:nvSpPr>
      <dsp:spPr>
        <a:xfrm>
          <a:off x="2248024" y="2810032"/>
          <a:ext cx="5384824" cy="5620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Anotace: Materiál k interaktivní tabuli – Matematika pro 4. třídu dělení 10 v oboru do milionu</a:t>
          </a:r>
        </a:p>
      </dsp:txBody>
      <dsp:txXfrm>
        <a:off x="2248024" y="2810032"/>
        <a:ext cx="5384824" cy="562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6A9AB93-E020-46FE-B847-33956A654EFC}" type="datetimeFigureOut">
              <a:rPr lang="cs-CZ" smtClean="0"/>
              <a:pPr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D63835A-8141-4723-B1E5-9ADB022CF93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6"/>
          <p:cNvGraphicFramePr/>
          <p:nvPr/>
        </p:nvGraphicFramePr>
        <p:xfrm>
          <a:off x="395536" y="1052736"/>
          <a:ext cx="7632848" cy="449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733256"/>
            <a:ext cx="3456384" cy="6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Dělení 10 v oboru do miliónu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Procvičování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 příklad se správným výsledkem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428 110 : 10 =</a:t>
            </a:r>
          </a:p>
          <a:p>
            <a:r>
              <a:rPr lang="cs-CZ" dirty="0" smtClean="0"/>
              <a:t>13 500 : 10 =</a:t>
            </a:r>
          </a:p>
          <a:p>
            <a:r>
              <a:rPr lang="cs-CZ" dirty="0" smtClean="0"/>
              <a:t>120 000 : 10 =</a:t>
            </a:r>
          </a:p>
          <a:p>
            <a:r>
              <a:rPr lang="cs-CZ" dirty="0" smtClean="0"/>
              <a:t>1 000 700 : 10 =</a:t>
            </a:r>
          </a:p>
          <a:p>
            <a:r>
              <a:rPr lang="cs-CZ" dirty="0" smtClean="0"/>
              <a:t>11 010 : 10 =</a:t>
            </a:r>
          </a:p>
          <a:p>
            <a:r>
              <a:rPr lang="cs-CZ" dirty="0" smtClean="0"/>
              <a:t>9 400 : 10 =</a:t>
            </a:r>
          </a:p>
          <a:p>
            <a:r>
              <a:rPr lang="cs-CZ" dirty="0" smtClean="0"/>
              <a:t>25 060 : 10 =</a:t>
            </a:r>
          </a:p>
          <a:p>
            <a:r>
              <a:rPr lang="cs-CZ" dirty="0" smtClean="0"/>
              <a:t>123 400 : 10 =</a:t>
            </a:r>
          </a:p>
          <a:p>
            <a:r>
              <a:rPr lang="cs-CZ" dirty="0" smtClean="0"/>
              <a:t>54 000 : 10 =</a:t>
            </a:r>
          </a:p>
          <a:p>
            <a:r>
              <a:rPr lang="cs-CZ" dirty="0" smtClean="0"/>
              <a:t>600 000 : 10 =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995936" y="191683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42 811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48064" y="342900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1 350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4221088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12 000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40152" y="177281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100 070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5301208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1 101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31409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940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636912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2 506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444208" y="450912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12 340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79912" y="5229200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5 400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03848" y="393305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60 000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44208" y="350100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48 211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40152" y="5805264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2 560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91880" y="587727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10 070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35896" y="249289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12 430</a:t>
            </a:r>
            <a:endParaRPr lang="cs-CZ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467544" y="1997838"/>
            <a:ext cx="6390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428 110 : 10 = 42 811</a:t>
            </a:r>
          </a:p>
          <a:p>
            <a:r>
              <a:rPr lang="cs-CZ" sz="2800" dirty="0" smtClean="0"/>
              <a:t>13 500 : 10 = 1 350</a:t>
            </a:r>
          </a:p>
          <a:p>
            <a:r>
              <a:rPr lang="cs-CZ" sz="2800" dirty="0" smtClean="0"/>
              <a:t>120 000 : 10 = 12 000</a:t>
            </a:r>
          </a:p>
          <a:p>
            <a:r>
              <a:rPr lang="cs-CZ" sz="2800" dirty="0" smtClean="0"/>
              <a:t>1 000 700 : 10 = 100 070</a:t>
            </a:r>
          </a:p>
          <a:p>
            <a:r>
              <a:rPr lang="cs-CZ" sz="2800" dirty="0" smtClean="0"/>
              <a:t>11 010 : 10 = 1 101</a:t>
            </a:r>
          </a:p>
          <a:p>
            <a:r>
              <a:rPr lang="cs-CZ" sz="2800" dirty="0" smtClean="0"/>
              <a:t>9 400 : 10 = 940</a:t>
            </a:r>
          </a:p>
          <a:p>
            <a:r>
              <a:rPr lang="cs-CZ" sz="2800" dirty="0" smtClean="0"/>
              <a:t>25 060 : 10 = 2 506</a:t>
            </a:r>
          </a:p>
          <a:p>
            <a:r>
              <a:rPr lang="cs-CZ" sz="2800" dirty="0" smtClean="0"/>
              <a:t>123 400 : 10 = 12 340</a:t>
            </a:r>
          </a:p>
          <a:p>
            <a:r>
              <a:rPr lang="cs-CZ" sz="2800" dirty="0" smtClean="0"/>
              <a:t>54 000 : 10 = 5 400</a:t>
            </a:r>
          </a:p>
          <a:p>
            <a:r>
              <a:rPr lang="cs-CZ" sz="2800" dirty="0" smtClean="0"/>
              <a:t>600 000 : 10 = 60 000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65</TotalTime>
  <Words>205</Words>
  <Application>Microsoft Office PowerPoint</Application>
  <PresentationFormat>Předvádění na obrazovce (4:3)</PresentationFormat>
  <Paragraphs>44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Bohatý</vt:lpstr>
      <vt:lpstr>Prezentace aplikace PowerPoint</vt:lpstr>
      <vt:lpstr>Dělení 10 v oboru do miliónu</vt:lpstr>
      <vt:lpstr>Spoj příklad se správným výsledkem</vt:lpstr>
      <vt:lpstr>Správně řešení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10 v oboru do miliónu</dc:title>
  <dc:creator>rudolf</dc:creator>
  <cp:lastModifiedBy>Marketka</cp:lastModifiedBy>
  <cp:revision>12</cp:revision>
  <dcterms:created xsi:type="dcterms:W3CDTF">2012-04-17T18:36:23Z</dcterms:created>
  <dcterms:modified xsi:type="dcterms:W3CDTF">2012-08-25T16:15:58Z</dcterms:modified>
</cp:coreProperties>
</file>