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VY_32_INOVACE_38_PISEMNE_DELENI</a:t>
          </a:r>
          <a:endParaRPr lang="cs-CZ" dirty="0" smtClean="0"/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Téma: Písemné dělení </a:t>
          </a:r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dělení 10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6644141B-0BBE-4E52-8015-C9D92149FA36}" type="presOf" srcId="{8B522A70-3E25-4504-8B44-7D602EFF1984}" destId="{7CC192F8-B693-400A-995E-BF0E2C716A78}" srcOrd="0" destOrd="0" presId="urn:microsoft.com/office/officeart/2005/8/layout/target3"/>
    <dgm:cxn modelId="{EC222C59-C6B3-439D-A4EA-21AF7F00ED85}" type="presOf" srcId="{1D1D6B02-0D26-4EE1-B219-75791F1779C8}" destId="{62637102-30D8-4535-AF2C-9895287E72DE}" srcOrd="0" destOrd="0" presId="urn:microsoft.com/office/officeart/2005/8/layout/target3"/>
    <dgm:cxn modelId="{D193374F-87F3-4ADE-93A4-A9C7875BFFAA}" type="presOf" srcId="{DF9B634D-4E05-4F71-8343-B4443757EC5F}" destId="{98B4C282-406F-48C1-A0AC-403BA59B1061}" srcOrd="0" destOrd="0" presId="urn:microsoft.com/office/officeart/2005/8/layout/target3"/>
    <dgm:cxn modelId="{AEF369CD-9886-45ED-96C0-259FA91D8583}" type="presOf" srcId="{EDEED5EA-8E00-43BD-995C-5ABDB2ED9248}" destId="{BB92D455-1319-4D0C-98E4-595E706FEEE0}" srcOrd="1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705909A8-37C1-490F-8916-24CDEF5AE104}" type="presOf" srcId="{5F7AB30F-6E2A-431B-974C-FF7AD2551799}" destId="{9349A936-F2B6-4662-BFD4-4ED5A5AB52C1}" srcOrd="1" destOrd="0" presId="urn:microsoft.com/office/officeart/2005/8/layout/target3"/>
    <dgm:cxn modelId="{93E723D4-27CE-4C37-A51C-2F95F21F1D6F}" type="presOf" srcId="{8B522A70-3E25-4504-8B44-7D602EFF1984}" destId="{973BE52D-30D9-4B0B-808D-F0C57567D1F4}" srcOrd="1" destOrd="0" presId="urn:microsoft.com/office/officeart/2005/8/layout/target3"/>
    <dgm:cxn modelId="{5FC3893B-A16E-4461-9A9C-899C9DDFBFD1}" type="presOf" srcId="{442057C0-709A-41BF-A738-FA26D674738D}" destId="{24A7A51D-3E99-4CC7-BFEA-7ECC2638E93B}" srcOrd="0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A2F4FC8A-7FF6-4257-9E88-D629AA9AFD5C}" type="presOf" srcId="{EDEED5EA-8E00-43BD-995C-5ABDB2ED9248}" destId="{89B1E87C-18D7-4E03-9CC6-A0912D8198C0}" srcOrd="0" destOrd="0" presId="urn:microsoft.com/office/officeart/2005/8/layout/target3"/>
    <dgm:cxn modelId="{32033482-EC7E-44FB-950C-94078D09F901}" type="presOf" srcId="{DF9B634D-4E05-4F71-8343-B4443757EC5F}" destId="{96F85FC8-D0AA-4DBE-8ACA-F7F3F17B86DD}" srcOrd="1" destOrd="0" presId="urn:microsoft.com/office/officeart/2005/8/layout/target3"/>
    <dgm:cxn modelId="{96861E6A-CBB9-41C6-8400-B19C6DA721A7}" type="presOf" srcId="{762B2C43-7988-43D3-8097-3012B2177285}" destId="{D5AE7FB4-328F-4DF1-BBAF-50039D39899E}" srcOrd="0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71E60DC2-2E89-44FE-A578-8CB1060A2F12}" type="presOf" srcId="{442057C0-709A-41BF-A738-FA26D674738D}" destId="{3A2C7438-3452-4202-8A6A-D5B12CBB9794}" srcOrd="1" destOrd="0" presId="urn:microsoft.com/office/officeart/2005/8/layout/target3"/>
    <dgm:cxn modelId="{8A69A904-6E41-46BE-8CE3-4E7B4AE234DB}" type="presOf" srcId="{762B2C43-7988-43D3-8097-3012B2177285}" destId="{5D1A8EBA-F62A-4A96-A1A7-F12A1FA4F67B}" srcOrd="1" destOrd="0" presId="urn:microsoft.com/office/officeart/2005/8/layout/target3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E1F7A578-BEEA-4E01-BBAE-3517363B2FBD}" type="presOf" srcId="{5F7AB30F-6E2A-431B-974C-FF7AD2551799}" destId="{77C4244C-18B6-4571-A0A2-94CC82A8BAD8}" srcOrd="0" destOrd="0" presId="urn:microsoft.com/office/officeart/2005/8/layout/target3"/>
    <dgm:cxn modelId="{FB449F89-3B9E-44D0-A583-B74D38149158}" type="presParOf" srcId="{62637102-30D8-4535-AF2C-9895287E72DE}" destId="{7C0E3A0F-B636-4EF6-A79C-51927FA63CD7}" srcOrd="0" destOrd="0" presId="urn:microsoft.com/office/officeart/2005/8/layout/target3"/>
    <dgm:cxn modelId="{57B657DC-F16F-472E-9DF1-5E3A5C0B6BAE}" type="presParOf" srcId="{62637102-30D8-4535-AF2C-9895287E72DE}" destId="{AEA6C8BC-067C-43F6-9BE2-2E4D46C7A083}" srcOrd="1" destOrd="0" presId="urn:microsoft.com/office/officeart/2005/8/layout/target3"/>
    <dgm:cxn modelId="{125DC636-4BEE-422F-98A4-C0621BED8953}" type="presParOf" srcId="{62637102-30D8-4535-AF2C-9895287E72DE}" destId="{D5AE7FB4-328F-4DF1-BBAF-50039D39899E}" srcOrd="2" destOrd="0" presId="urn:microsoft.com/office/officeart/2005/8/layout/target3"/>
    <dgm:cxn modelId="{D315419C-5192-4055-BF60-845EB469B594}" type="presParOf" srcId="{62637102-30D8-4535-AF2C-9895287E72DE}" destId="{58FA4A45-9F30-4AB1-8014-756FCA42293B}" srcOrd="3" destOrd="0" presId="urn:microsoft.com/office/officeart/2005/8/layout/target3"/>
    <dgm:cxn modelId="{AD44559C-45A5-44AF-870B-1D4E3EC28333}" type="presParOf" srcId="{62637102-30D8-4535-AF2C-9895287E72DE}" destId="{32E071D1-C38B-4514-ADAD-7873B70FCA09}" srcOrd="4" destOrd="0" presId="urn:microsoft.com/office/officeart/2005/8/layout/target3"/>
    <dgm:cxn modelId="{77AD5079-8784-432C-80FE-C1721189E0D6}" type="presParOf" srcId="{62637102-30D8-4535-AF2C-9895287E72DE}" destId="{24A7A51D-3E99-4CC7-BFEA-7ECC2638E93B}" srcOrd="5" destOrd="0" presId="urn:microsoft.com/office/officeart/2005/8/layout/target3"/>
    <dgm:cxn modelId="{9CB2E4F1-7FC1-420A-946D-FA69C6D072BD}" type="presParOf" srcId="{62637102-30D8-4535-AF2C-9895287E72DE}" destId="{E5448A83-B2E8-4FD6-BC1D-1ABF2755D30B}" srcOrd="6" destOrd="0" presId="urn:microsoft.com/office/officeart/2005/8/layout/target3"/>
    <dgm:cxn modelId="{190B776C-1A19-4F94-9358-615D0268789F}" type="presParOf" srcId="{62637102-30D8-4535-AF2C-9895287E72DE}" destId="{9115B222-95C1-4F9F-A231-F0758EA80A1D}" srcOrd="7" destOrd="0" presId="urn:microsoft.com/office/officeart/2005/8/layout/target3"/>
    <dgm:cxn modelId="{EA75B99C-738D-4446-BE6F-7D0EBD59D8A1}" type="presParOf" srcId="{62637102-30D8-4535-AF2C-9895287E72DE}" destId="{77C4244C-18B6-4571-A0A2-94CC82A8BAD8}" srcOrd="8" destOrd="0" presId="urn:microsoft.com/office/officeart/2005/8/layout/target3"/>
    <dgm:cxn modelId="{C5BAF81A-6A22-4C64-8EF6-650C2F9D8344}" type="presParOf" srcId="{62637102-30D8-4535-AF2C-9895287E72DE}" destId="{51A90FB8-B967-444B-A75E-96236194CC5E}" srcOrd="9" destOrd="0" presId="urn:microsoft.com/office/officeart/2005/8/layout/target3"/>
    <dgm:cxn modelId="{B84A07EF-4CE4-4DA3-8AD7-AB1A8C0B05FD}" type="presParOf" srcId="{62637102-30D8-4535-AF2C-9895287E72DE}" destId="{0DB6DDE4-522E-451A-8436-A4E71E5787E9}" srcOrd="10" destOrd="0" presId="urn:microsoft.com/office/officeart/2005/8/layout/target3"/>
    <dgm:cxn modelId="{5393A51A-E127-42D9-B129-7487454CCA22}" type="presParOf" srcId="{62637102-30D8-4535-AF2C-9895287E72DE}" destId="{89B1E87C-18D7-4E03-9CC6-A0912D8198C0}" srcOrd="11" destOrd="0" presId="urn:microsoft.com/office/officeart/2005/8/layout/target3"/>
    <dgm:cxn modelId="{A2BBA873-01C3-48FE-88F9-1C51F56609A2}" type="presParOf" srcId="{62637102-30D8-4535-AF2C-9895287E72DE}" destId="{6A9BCD4C-F3B6-4CC1-BFB3-4B38F7EA601B}" srcOrd="12" destOrd="0" presId="urn:microsoft.com/office/officeart/2005/8/layout/target3"/>
    <dgm:cxn modelId="{349C89CA-0891-46C0-8FFF-DC0710B1E845}" type="presParOf" srcId="{62637102-30D8-4535-AF2C-9895287E72DE}" destId="{67CE295C-691D-4B3D-B73D-82D6C60B56C9}" srcOrd="13" destOrd="0" presId="urn:microsoft.com/office/officeart/2005/8/layout/target3"/>
    <dgm:cxn modelId="{56D3D132-C49E-4446-9D78-06A6B3EF1B95}" type="presParOf" srcId="{62637102-30D8-4535-AF2C-9895287E72DE}" destId="{98B4C282-406F-48C1-A0AC-403BA59B1061}" srcOrd="14" destOrd="0" presId="urn:microsoft.com/office/officeart/2005/8/layout/target3"/>
    <dgm:cxn modelId="{707E8C21-59AB-47BE-B5E8-F8F39B97DB45}" type="presParOf" srcId="{62637102-30D8-4535-AF2C-9895287E72DE}" destId="{D50D29F4-F304-4B92-B2CB-FBDDC8ADA6FF}" srcOrd="15" destOrd="0" presId="urn:microsoft.com/office/officeart/2005/8/layout/target3"/>
    <dgm:cxn modelId="{04A6F7AA-567E-43CB-A3DB-870034B6A3C0}" type="presParOf" srcId="{62637102-30D8-4535-AF2C-9895287E72DE}" destId="{FF54A118-901F-491E-AA1C-924C749519F4}" srcOrd="16" destOrd="0" presId="urn:microsoft.com/office/officeart/2005/8/layout/target3"/>
    <dgm:cxn modelId="{2317B1DC-A9E0-4B08-920A-6E797C8AFE2F}" type="presParOf" srcId="{62637102-30D8-4535-AF2C-9895287E72DE}" destId="{7CC192F8-B693-400A-995E-BF0E2C716A78}" srcOrd="17" destOrd="0" presId="urn:microsoft.com/office/officeart/2005/8/layout/target3"/>
    <dgm:cxn modelId="{A16B4137-96D2-4950-B8D2-3ED9641E7812}" type="presParOf" srcId="{62637102-30D8-4535-AF2C-9895287E72DE}" destId="{5D1A8EBA-F62A-4A96-A1A7-F12A1FA4F67B}" srcOrd="18" destOrd="0" presId="urn:microsoft.com/office/officeart/2005/8/layout/target3"/>
    <dgm:cxn modelId="{28544CC0-E497-4D03-8C92-F0E957872F30}" type="presParOf" srcId="{62637102-30D8-4535-AF2C-9895287E72DE}" destId="{3A2C7438-3452-4202-8A6A-D5B12CBB9794}" srcOrd="19" destOrd="0" presId="urn:microsoft.com/office/officeart/2005/8/layout/target3"/>
    <dgm:cxn modelId="{816698DF-4877-4E67-921F-48C91A8A3633}" type="presParOf" srcId="{62637102-30D8-4535-AF2C-9895287E72DE}" destId="{9349A936-F2B6-4662-BFD4-4ED5A5AB52C1}" srcOrd="20" destOrd="0" presId="urn:microsoft.com/office/officeart/2005/8/layout/target3"/>
    <dgm:cxn modelId="{EA35681B-40E2-483E-83D0-D95C6EA56503}" type="presParOf" srcId="{62637102-30D8-4535-AF2C-9895287E72DE}" destId="{BB92D455-1319-4D0C-98E4-595E706FEEE0}" srcOrd="21" destOrd="0" presId="urn:microsoft.com/office/officeart/2005/8/layout/target3"/>
    <dgm:cxn modelId="{EE9AF662-44FF-4011-A537-E546D3796A88}" type="presParOf" srcId="{62637102-30D8-4535-AF2C-9895287E72DE}" destId="{96F85FC8-D0AA-4DBE-8ACA-F7F3F17B86DD}" srcOrd="22" destOrd="0" presId="urn:microsoft.com/office/officeart/2005/8/layout/target3"/>
    <dgm:cxn modelId="{48261CCC-8E1E-4018-9996-4015A2D3BFD7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Dana Rudolfová</a:t>
          </a:r>
          <a:endParaRPr lang="cs-CZ" sz="16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VY_32_INOVACE_38_PISEMNE_DELENI</a:t>
          </a:r>
          <a:endParaRPr lang="cs-CZ" sz="1600" kern="1200" dirty="0" smtClean="0"/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Písemné dělení </a:t>
          </a:r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Matematika pro 4. třídu dělení 10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40364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1221120"/>
          </a:xfrm>
        </p:spPr>
        <p:txBody>
          <a:bodyPr/>
          <a:lstStyle/>
          <a:p>
            <a:r>
              <a:rPr lang="cs-CZ" dirty="0" smtClean="0"/>
              <a:t>Písemné dělení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Výsledky dělení zkontroluj písemným násobením.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dirty="0" smtClean="0"/>
              <a:t>a) 1962:3		b) 3 684:4		c) 4 355:5</a:t>
            </a:r>
          </a:p>
          <a:p>
            <a:pPr marL="550926" indent="-514350">
              <a:buNone/>
            </a:pPr>
            <a:r>
              <a:rPr lang="cs-CZ" dirty="0" smtClean="0"/>
              <a:t>d) 2 247:7		e) 4 518:6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4941168"/>
          <a:ext cx="6420710" cy="1200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4142"/>
                <a:gridCol w="1284142"/>
                <a:gridCol w="1284142"/>
                <a:gridCol w="1284142"/>
                <a:gridCol w="1284142"/>
              </a:tblGrid>
              <a:tr h="6000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/>
                </a:tc>
              </a:tr>
              <a:tr h="60006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4941168"/>
          <a:ext cx="6420710" cy="1200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4142"/>
                <a:gridCol w="1284142"/>
                <a:gridCol w="1284142"/>
                <a:gridCol w="1284142"/>
                <a:gridCol w="1284142"/>
              </a:tblGrid>
              <a:tr h="6000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/>
                </a:tc>
              </a:tr>
              <a:tr h="6000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654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921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871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753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Výsledky dělení zkontroluj písemným násobením.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dirty="0" smtClean="0"/>
              <a:t>a) 1962:3		b) 3 684:4		c) 4 355:5</a:t>
            </a:r>
          </a:p>
          <a:p>
            <a:pPr marL="550926" indent="-514350">
              <a:buNone/>
            </a:pPr>
            <a:r>
              <a:rPr lang="cs-CZ" dirty="0" smtClean="0"/>
              <a:t>d) 2 247:7		e) 4 518:6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39</TotalTime>
  <Words>80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Technický</vt:lpstr>
      <vt:lpstr>Prezentace aplikace PowerPoint</vt:lpstr>
      <vt:lpstr>Písemné dělení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8</cp:revision>
  <dcterms:created xsi:type="dcterms:W3CDTF">2012-05-17T15:07:17Z</dcterms:created>
  <dcterms:modified xsi:type="dcterms:W3CDTF">2012-08-25T16:17:44Z</dcterms:modified>
</cp:coreProperties>
</file>