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0E9E4E-3461-490B-8676-5D0ACF1A8FE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08F1D28-DF12-4256-8EE7-6F0DA8E2EC65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93D6014F-710A-4685-84D1-0D8583F7CB21}" type="parTrans" cxnId="{F1BED43C-79F6-4B3C-B3D4-C3B7413A1095}">
      <dgm:prSet/>
      <dgm:spPr/>
      <dgm:t>
        <a:bodyPr/>
        <a:lstStyle/>
        <a:p>
          <a:endParaRPr lang="cs-CZ"/>
        </a:p>
      </dgm:t>
    </dgm:pt>
    <dgm:pt modelId="{4B5EBBE7-9EC7-4D8E-90E2-47595A4D9E9D}" type="sibTrans" cxnId="{F1BED43C-79F6-4B3C-B3D4-C3B7413A1095}">
      <dgm:prSet/>
      <dgm:spPr/>
      <dgm:t>
        <a:bodyPr/>
        <a:lstStyle/>
        <a:p>
          <a:endParaRPr lang="cs-CZ"/>
        </a:p>
      </dgm:t>
    </dgm:pt>
    <dgm:pt modelId="{0DCDCCD6-E486-4794-9A99-0410BFD07E4F}">
      <dgm:prSet phldrT="[Text]"/>
      <dgm:spPr/>
      <dgm:t>
        <a:bodyPr/>
        <a:lstStyle/>
        <a:p>
          <a:r>
            <a:rPr lang="cs-CZ" dirty="0" smtClean="0"/>
            <a:t>Autor: Dana Rudolfová</a:t>
          </a:r>
          <a:endParaRPr lang="cs-CZ" dirty="0"/>
        </a:p>
      </dgm:t>
    </dgm:pt>
    <dgm:pt modelId="{E4617D26-6F7E-455D-BAE7-B69F275E7E6F}" type="parTrans" cxnId="{C2F7E25F-1890-401A-9A0C-7026B4C3290A}">
      <dgm:prSet/>
      <dgm:spPr/>
      <dgm:t>
        <a:bodyPr/>
        <a:lstStyle/>
        <a:p>
          <a:endParaRPr lang="cs-CZ"/>
        </a:p>
      </dgm:t>
    </dgm:pt>
    <dgm:pt modelId="{48EDEDFB-E898-4236-A65D-2F9D19BD9717}" type="sibTrans" cxnId="{C2F7E25F-1890-401A-9A0C-7026B4C3290A}">
      <dgm:prSet/>
      <dgm:spPr/>
      <dgm:t>
        <a:bodyPr/>
        <a:lstStyle/>
        <a:p>
          <a:endParaRPr lang="cs-CZ"/>
        </a:p>
      </dgm:t>
    </dgm:pt>
    <dgm:pt modelId="{19541AD6-FE4D-46ED-A7B5-E7C79CA1E9CD}">
      <dgm:prSet phldrT="[Text]"/>
      <dgm:spPr/>
      <dgm:t>
        <a:bodyPr/>
        <a:lstStyle/>
        <a:p>
          <a:r>
            <a:rPr lang="cs-CZ" dirty="0" smtClean="0"/>
            <a:t>Název: VY_32_INOVACE_29_PISEMNE_NASOBENI_I</a:t>
          </a:r>
          <a:endParaRPr lang="cs-CZ" dirty="0"/>
        </a:p>
      </dgm:t>
    </dgm:pt>
    <dgm:pt modelId="{AB667AC8-818E-4E88-81A8-07780CA4C824}" type="parTrans" cxnId="{9F3B580D-2757-4C8E-B50C-31BE61C500BF}">
      <dgm:prSet/>
      <dgm:spPr/>
      <dgm:t>
        <a:bodyPr/>
        <a:lstStyle/>
        <a:p>
          <a:endParaRPr lang="cs-CZ"/>
        </a:p>
      </dgm:t>
    </dgm:pt>
    <dgm:pt modelId="{D74EEB80-A1CB-457C-AE4E-5D6D3E21BA3F}" type="sibTrans" cxnId="{9F3B580D-2757-4C8E-B50C-31BE61C500BF}">
      <dgm:prSet/>
      <dgm:spPr/>
      <dgm:t>
        <a:bodyPr/>
        <a:lstStyle/>
        <a:p>
          <a:endParaRPr lang="cs-CZ"/>
        </a:p>
      </dgm:t>
    </dgm:pt>
    <dgm:pt modelId="{D2C306FF-0570-4A91-B8CB-5F8500389801}">
      <dgm:prSet phldrT="[Text]"/>
      <dgm:spPr/>
      <dgm:t>
        <a:bodyPr/>
        <a:lstStyle/>
        <a:p>
          <a:r>
            <a:rPr lang="cs-CZ" dirty="0" smtClean="0"/>
            <a:t>Téma: Písemné násobení I</a:t>
          </a:r>
          <a:endParaRPr lang="cs-CZ" dirty="0"/>
        </a:p>
      </dgm:t>
    </dgm:pt>
    <dgm:pt modelId="{A68388F7-4CAB-4C94-B37F-6B27391C1CEB}" type="parTrans" cxnId="{A0E7F23C-B004-4CF1-88D9-CD693AA3A00D}">
      <dgm:prSet/>
      <dgm:spPr/>
      <dgm:t>
        <a:bodyPr/>
        <a:lstStyle/>
        <a:p>
          <a:endParaRPr lang="cs-CZ"/>
        </a:p>
      </dgm:t>
    </dgm:pt>
    <dgm:pt modelId="{A1EA3C74-999E-4E47-A58C-CC103FD09CE0}" type="sibTrans" cxnId="{A0E7F23C-B004-4CF1-88D9-CD693AA3A00D}">
      <dgm:prSet/>
      <dgm:spPr/>
      <dgm:t>
        <a:bodyPr/>
        <a:lstStyle/>
        <a:p>
          <a:endParaRPr lang="cs-CZ"/>
        </a:p>
      </dgm:t>
    </dgm:pt>
    <dgm:pt modelId="{821FF6B3-BE32-47EC-9F7C-0BE70B7C341E}">
      <dgm:prSet phldrT="[Text]"/>
      <dgm:spPr/>
      <dgm:t>
        <a:bodyPr/>
        <a:lstStyle/>
        <a:p>
          <a:r>
            <a:rPr lang="cs-CZ" dirty="0" smtClean="0"/>
            <a:t>Anotace: Materiál k interaktivní tabuli – Matematika pro 4. třídu násobení 1000 v oboru do milionu</a:t>
          </a:r>
          <a:endParaRPr lang="cs-CZ" dirty="0"/>
        </a:p>
      </dgm:t>
    </dgm:pt>
    <dgm:pt modelId="{56A070E8-B557-40DF-A562-885A282B8B75}" type="parTrans" cxnId="{245DEA8C-041D-4DF4-BE93-4DD1108C37A1}">
      <dgm:prSet/>
      <dgm:spPr/>
      <dgm:t>
        <a:bodyPr/>
        <a:lstStyle/>
        <a:p>
          <a:endParaRPr lang="cs-CZ"/>
        </a:p>
      </dgm:t>
    </dgm:pt>
    <dgm:pt modelId="{77D60AF5-6C67-4526-90E5-51DFBC338DA7}" type="sibTrans" cxnId="{245DEA8C-041D-4DF4-BE93-4DD1108C37A1}">
      <dgm:prSet/>
      <dgm:spPr/>
      <dgm:t>
        <a:bodyPr/>
        <a:lstStyle/>
        <a:p>
          <a:endParaRPr lang="cs-CZ"/>
        </a:p>
      </dgm:t>
    </dgm:pt>
    <dgm:pt modelId="{B04AFFFD-F077-48F8-8D24-EE9263E830CC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  <a:endParaRPr lang="cs-CZ" dirty="0"/>
        </a:p>
      </dgm:t>
    </dgm:pt>
    <dgm:pt modelId="{76DA538E-ECA4-444A-BB0C-A66AEC640A77}" type="sibTrans" cxnId="{C0246B7D-A1CB-44F2-9B57-08F6DE2F1EB9}">
      <dgm:prSet/>
      <dgm:spPr/>
      <dgm:t>
        <a:bodyPr/>
        <a:lstStyle/>
        <a:p>
          <a:endParaRPr lang="cs-CZ"/>
        </a:p>
      </dgm:t>
    </dgm:pt>
    <dgm:pt modelId="{60101018-BE8D-4262-A073-4D0078DD8A0A}" type="parTrans" cxnId="{C0246B7D-A1CB-44F2-9B57-08F6DE2F1EB9}">
      <dgm:prSet/>
      <dgm:spPr/>
      <dgm:t>
        <a:bodyPr/>
        <a:lstStyle/>
        <a:p>
          <a:endParaRPr lang="cs-CZ"/>
        </a:p>
      </dgm:t>
    </dgm:pt>
    <dgm:pt modelId="{01E3E404-ABE1-4A5D-B681-6D5993815711}" type="pres">
      <dgm:prSet presAssocID="{AF0E9E4E-3461-490B-8676-5D0ACF1A8FE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3AF348C-3102-4A10-BC7A-2EFC735C8DD0}" type="pres">
      <dgm:prSet presAssocID="{B08F1D28-DF12-4256-8EE7-6F0DA8E2EC65}" presName="circle1" presStyleLbl="node1" presStyleIdx="0" presStyleCnt="6"/>
      <dgm:spPr/>
    </dgm:pt>
    <dgm:pt modelId="{E8F8CB2B-EE47-4B04-9E79-F723A4F31319}" type="pres">
      <dgm:prSet presAssocID="{B08F1D28-DF12-4256-8EE7-6F0DA8E2EC65}" presName="space" presStyleCnt="0"/>
      <dgm:spPr/>
    </dgm:pt>
    <dgm:pt modelId="{BD260CF7-3C10-42A2-860B-5ED0AC90F625}" type="pres">
      <dgm:prSet presAssocID="{B08F1D28-DF12-4256-8EE7-6F0DA8E2EC65}" presName="rect1" presStyleLbl="alignAcc1" presStyleIdx="0" presStyleCnt="6"/>
      <dgm:spPr/>
      <dgm:t>
        <a:bodyPr/>
        <a:lstStyle/>
        <a:p>
          <a:endParaRPr lang="cs-CZ"/>
        </a:p>
      </dgm:t>
    </dgm:pt>
    <dgm:pt modelId="{1C2E0A9A-7882-4D64-B970-2B96F0751356}" type="pres">
      <dgm:prSet presAssocID="{0DCDCCD6-E486-4794-9A99-0410BFD07E4F}" presName="vertSpace2" presStyleLbl="node1" presStyleIdx="0" presStyleCnt="6"/>
      <dgm:spPr/>
    </dgm:pt>
    <dgm:pt modelId="{1E839B50-8253-4F77-894F-6F23C0B1E3BC}" type="pres">
      <dgm:prSet presAssocID="{0DCDCCD6-E486-4794-9A99-0410BFD07E4F}" presName="circle2" presStyleLbl="node1" presStyleIdx="1" presStyleCnt="6"/>
      <dgm:spPr/>
    </dgm:pt>
    <dgm:pt modelId="{F47B0E44-286F-4991-8E9D-243019DE3EF4}" type="pres">
      <dgm:prSet presAssocID="{0DCDCCD6-E486-4794-9A99-0410BFD07E4F}" presName="rect2" presStyleLbl="alignAcc1" presStyleIdx="1" presStyleCnt="6"/>
      <dgm:spPr/>
      <dgm:t>
        <a:bodyPr/>
        <a:lstStyle/>
        <a:p>
          <a:endParaRPr lang="cs-CZ"/>
        </a:p>
      </dgm:t>
    </dgm:pt>
    <dgm:pt modelId="{7915DA2B-5DE0-4820-BB10-FFA20F82E895}" type="pres">
      <dgm:prSet presAssocID="{19541AD6-FE4D-46ED-A7B5-E7C79CA1E9CD}" presName="vertSpace3" presStyleLbl="node1" presStyleIdx="1" presStyleCnt="6"/>
      <dgm:spPr/>
    </dgm:pt>
    <dgm:pt modelId="{859864B2-3AB9-406D-B34B-6ABCF04D463E}" type="pres">
      <dgm:prSet presAssocID="{19541AD6-FE4D-46ED-A7B5-E7C79CA1E9CD}" presName="circle3" presStyleLbl="node1" presStyleIdx="2" presStyleCnt="6"/>
      <dgm:spPr/>
    </dgm:pt>
    <dgm:pt modelId="{D6AF2A03-BBAB-457A-8528-DCB9B8C36F13}" type="pres">
      <dgm:prSet presAssocID="{19541AD6-FE4D-46ED-A7B5-E7C79CA1E9CD}" presName="rect3" presStyleLbl="alignAcc1" presStyleIdx="2" presStyleCnt="6"/>
      <dgm:spPr/>
      <dgm:t>
        <a:bodyPr/>
        <a:lstStyle/>
        <a:p>
          <a:endParaRPr lang="cs-CZ"/>
        </a:p>
      </dgm:t>
    </dgm:pt>
    <dgm:pt modelId="{42E44D1F-0DE7-4656-96E2-8732676C573A}" type="pres">
      <dgm:prSet presAssocID="{D2C306FF-0570-4A91-B8CB-5F8500389801}" presName="vertSpace4" presStyleLbl="node1" presStyleIdx="2" presStyleCnt="6"/>
      <dgm:spPr/>
    </dgm:pt>
    <dgm:pt modelId="{9CA18773-BC0F-4EFC-BADF-B438C9C10D0A}" type="pres">
      <dgm:prSet presAssocID="{D2C306FF-0570-4A91-B8CB-5F8500389801}" presName="circle4" presStyleLbl="node1" presStyleIdx="3" presStyleCnt="6"/>
      <dgm:spPr/>
    </dgm:pt>
    <dgm:pt modelId="{03CEE37C-A9E4-4B2A-95AA-81F443C982F0}" type="pres">
      <dgm:prSet presAssocID="{D2C306FF-0570-4A91-B8CB-5F8500389801}" presName="rect4" presStyleLbl="alignAcc1" presStyleIdx="3" presStyleCnt="6"/>
      <dgm:spPr/>
      <dgm:t>
        <a:bodyPr/>
        <a:lstStyle/>
        <a:p>
          <a:endParaRPr lang="cs-CZ"/>
        </a:p>
      </dgm:t>
    </dgm:pt>
    <dgm:pt modelId="{82E878BC-FA35-4C32-82EA-C1227E15F3DC}" type="pres">
      <dgm:prSet presAssocID="{B04AFFFD-F077-48F8-8D24-EE9263E830CC}" presName="vertSpace5" presStyleLbl="node1" presStyleIdx="3" presStyleCnt="6"/>
      <dgm:spPr/>
    </dgm:pt>
    <dgm:pt modelId="{CFC21865-533A-488A-B4B0-454CBF4DED1A}" type="pres">
      <dgm:prSet presAssocID="{B04AFFFD-F077-48F8-8D24-EE9263E830CC}" presName="circle5" presStyleLbl="node1" presStyleIdx="4" presStyleCnt="6"/>
      <dgm:spPr/>
    </dgm:pt>
    <dgm:pt modelId="{97A9206F-515B-4B65-89F1-A02F94A52508}" type="pres">
      <dgm:prSet presAssocID="{B04AFFFD-F077-48F8-8D24-EE9263E830CC}" presName="rect5" presStyleLbl="alignAcc1" presStyleIdx="4" presStyleCnt="6"/>
      <dgm:spPr/>
      <dgm:t>
        <a:bodyPr/>
        <a:lstStyle/>
        <a:p>
          <a:endParaRPr lang="cs-CZ"/>
        </a:p>
      </dgm:t>
    </dgm:pt>
    <dgm:pt modelId="{BE23784C-AB32-4DB5-8FF5-B737EA25DC15}" type="pres">
      <dgm:prSet presAssocID="{821FF6B3-BE32-47EC-9F7C-0BE70B7C341E}" presName="vertSpace6" presStyleLbl="node1" presStyleIdx="4" presStyleCnt="6"/>
      <dgm:spPr/>
    </dgm:pt>
    <dgm:pt modelId="{D95D4D44-A78C-48C2-AF56-8B79CD18AC7E}" type="pres">
      <dgm:prSet presAssocID="{821FF6B3-BE32-47EC-9F7C-0BE70B7C341E}" presName="circle6" presStyleLbl="node1" presStyleIdx="5" presStyleCnt="6"/>
      <dgm:spPr/>
    </dgm:pt>
    <dgm:pt modelId="{176C9CEF-EF72-4C50-A4B9-421F6CBB82D4}" type="pres">
      <dgm:prSet presAssocID="{821FF6B3-BE32-47EC-9F7C-0BE70B7C341E}" presName="rect6" presStyleLbl="alignAcc1" presStyleIdx="5" presStyleCnt="6"/>
      <dgm:spPr/>
      <dgm:t>
        <a:bodyPr/>
        <a:lstStyle/>
        <a:p>
          <a:endParaRPr lang="cs-CZ"/>
        </a:p>
      </dgm:t>
    </dgm:pt>
    <dgm:pt modelId="{977B6DDA-46DD-4876-80BF-676BA585196F}" type="pres">
      <dgm:prSet presAssocID="{B08F1D28-DF12-4256-8EE7-6F0DA8E2EC6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750DAC-1F82-45E9-90FE-BB3C3A2E03BA}" type="pres">
      <dgm:prSet presAssocID="{0DCDCCD6-E486-4794-9A99-0410BFD07E4F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2BE27A-20C5-42B9-B76A-ED9BE58238DF}" type="pres">
      <dgm:prSet presAssocID="{19541AD6-FE4D-46ED-A7B5-E7C79CA1E9CD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35C2-033D-45EE-AE2E-A36E91443345}" type="pres">
      <dgm:prSet presAssocID="{D2C306FF-0570-4A91-B8CB-5F8500389801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D1374B-FE47-43FA-B4BA-003EDD6A0D9E}" type="pres">
      <dgm:prSet presAssocID="{B04AFFFD-F077-48F8-8D24-EE9263E830CC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BE920F-D970-490D-8820-E835EA66AC1C}" type="pres">
      <dgm:prSet presAssocID="{821FF6B3-BE32-47EC-9F7C-0BE70B7C341E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D212E3-8BF4-4EBE-9E0A-9603DA3FD6B2}" type="presOf" srcId="{0DCDCCD6-E486-4794-9A99-0410BFD07E4F}" destId="{F47B0E44-286F-4991-8E9D-243019DE3EF4}" srcOrd="0" destOrd="0" presId="urn:microsoft.com/office/officeart/2005/8/layout/target3"/>
    <dgm:cxn modelId="{1A9F4D49-5431-4990-9EDE-C8A23CAAB0D1}" type="presOf" srcId="{19541AD6-FE4D-46ED-A7B5-E7C79CA1E9CD}" destId="{D6AF2A03-BBAB-457A-8528-DCB9B8C36F13}" srcOrd="0" destOrd="0" presId="urn:microsoft.com/office/officeart/2005/8/layout/target3"/>
    <dgm:cxn modelId="{9F3B580D-2757-4C8E-B50C-31BE61C500BF}" srcId="{AF0E9E4E-3461-490B-8676-5D0ACF1A8FEA}" destId="{19541AD6-FE4D-46ED-A7B5-E7C79CA1E9CD}" srcOrd="2" destOrd="0" parTransId="{AB667AC8-818E-4E88-81A8-07780CA4C824}" sibTransId="{D74EEB80-A1CB-457C-AE4E-5D6D3E21BA3F}"/>
    <dgm:cxn modelId="{41EF0158-34B3-435C-AE64-325DEF254959}" type="presOf" srcId="{0DCDCCD6-E486-4794-9A99-0410BFD07E4F}" destId="{9B750DAC-1F82-45E9-90FE-BB3C3A2E03BA}" srcOrd="1" destOrd="0" presId="urn:microsoft.com/office/officeart/2005/8/layout/target3"/>
    <dgm:cxn modelId="{2658A8A5-C721-4696-AC9F-FD74B45A9797}" type="presOf" srcId="{B04AFFFD-F077-48F8-8D24-EE9263E830CC}" destId="{B5D1374B-FE47-43FA-B4BA-003EDD6A0D9E}" srcOrd="1" destOrd="0" presId="urn:microsoft.com/office/officeart/2005/8/layout/target3"/>
    <dgm:cxn modelId="{16AD18B8-7346-4157-85E4-CE80A8D73903}" type="presOf" srcId="{821FF6B3-BE32-47EC-9F7C-0BE70B7C341E}" destId="{176C9CEF-EF72-4C50-A4B9-421F6CBB82D4}" srcOrd="0" destOrd="0" presId="urn:microsoft.com/office/officeart/2005/8/layout/target3"/>
    <dgm:cxn modelId="{7B7B1B53-344E-4A73-86F4-2C81A6C2FA40}" type="presOf" srcId="{B04AFFFD-F077-48F8-8D24-EE9263E830CC}" destId="{97A9206F-515B-4B65-89F1-A02F94A52508}" srcOrd="0" destOrd="0" presId="urn:microsoft.com/office/officeart/2005/8/layout/target3"/>
    <dgm:cxn modelId="{2F378C93-885A-4796-8B9B-21B5F3B3686F}" type="presOf" srcId="{B08F1D28-DF12-4256-8EE7-6F0DA8E2EC65}" destId="{BD260CF7-3C10-42A2-860B-5ED0AC90F625}" srcOrd="0" destOrd="0" presId="urn:microsoft.com/office/officeart/2005/8/layout/target3"/>
    <dgm:cxn modelId="{245DEA8C-041D-4DF4-BE93-4DD1108C37A1}" srcId="{AF0E9E4E-3461-490B-8676-5D0ACF1A8FEA}" destId="{821FF6B3-BE32-47EC-9F7C-0BE70B7C341E}" srcOrd="5" destOrd="0" parTransId="{56A070E8-B557-40DF-A562-885A282B8B75}" sibTransId="{77D60AF5-6C67-4526-90E5-51DFBC338DA7}"/>
    <dgm:cxn modelId="{F1BED43C-79F6-4B3C-B3D4-C3B7413A1095}" srcId="{AF0E9E4E-3461-490B-8676-5D0ACF1A8FEA}" destId="{B08F1D28-DF12-4256-8EE7-6F0DA8E2EC65}" srcOrd="0" destOrd="0" parTransId="{93D6014F-710A-4685-84D1-0D8583F7CB21}" sibTransId="{4B5EBBE7-9EC7-4D8E-90E2-47595A4D9E9D}"/>
    <dgm:cxn modelId="{9C773629-50CB-4EBD-B846-A92F30D7D5A3}" type="presOf" srcId="{821FF6B3-BE32-47EC-9F7C-0BE70B7C341E}" destId="{71BE920F-D970-490D-8820-E835EA66AC1C}" srcOrd="1" destOrd="0" presId="urn:microsoft.com/office/officeart/2005/8/layout/target3"/>
    <dgm:cxn modelId="{8B2CF4F1-B0FE-411E-B121-95DFF654FB02}" type="presOf" srcId="{19541AD6-FE4D-46ED-A7B5-E7C79CA1E9CD}" destId="{582BE27A-20C5-42B9-B76A-ED9BE58238DF}" srcOrd="1" destOrd="0" presId="urn:microsoft.com/office/officeart/2005/8/layout/target3"/>
    <dgm:cxn modelId="{C0246B7D-A1CB-44F2-9B57-08F6DE2F1EB9}" srcId="{AF0E9E4E-3461-490B-8676-5D0ACF1A8FEA}" destId="{B04AFFFD-F077-48F8-8D24-EE9263E830CC}" srcOrd="4" destOrd="0" parTransId="{60101018-BE8D-4262-A073-4D0078DD8A0A}" sibTransId="{76DA538E-ECA4-444A-BB0C-A66AEC640A77}"/>
    <dgm:cxn modelId="{C2F7E25F-1890-401A-9A0C-7026B4C3290A}" srcId="{AF0E9E4E-3461-490B-8676-5D0ACF1A8FEA}" destId="{0DCDCCD6-E486-4794-9A99-0410BFD07E4F}" srcOrd="1" destOrd="0" parTransId="{E4617D26-6F7E-455D-BAE7-B69F275E7E6F}" sibTransId="{48EDEDFB-E898-4236-A65D-2F9D19BD9717}"/>
    <dgm:cxn modelId="{694B112C-325F-42FB-855A-5BE2CDF71ADE}" type="presOf" srcId="{D2C306FF-0570-4A91-B8CB-5F8500389801}" destId="{03CEE37C-A9E4-4B2A-95AA-81F443C982F0}" srcOrd="0" destOrd="0" presId="urn:microsoft.com/office/officeart/2005/8/layout/target3"/>
    <dgm:cxn modelId="{247AC78F-71E9-43BC-AF95-5A71EF722068}" type="presOf" srcId="{D2C306FF-0570-4A91-B8CB-5F8500389801}" destId="{40B935C2-033D-45EE-AE2E-A36E91443345}" srcOrd="1" destOrd="0" presId="urn:microsoft.com/office/officeart/2005/8/layout/target3"/>
    <dgm:cxn modelId="{A0E7F23C-B004-4CF1-88D9-CD693AA3A00D}" srcId="{AF0E9E4E-3461-490B-8676-5D0ACF1A8FEA}" destId="{D2C306FF-0570-4A91-B8CB-5F8500389801}" srcOrd="3" destOrd="0" parTransId="{A68388F7-4CAB-4C94-B37F-6B27391C1CEB}" sibTransId="{A1EA3C74-999E-4E47-A58C-CC103FD09CE0}"/>
    <dgm:cxn modelId="{693CC62F-7D7B-4D99-8C0A-170B9231B376}" type="presOf" srcId="{AF0E9E4E-3461-490B-8676-5D0ACF1A8FEA}" destId="{01E3E404-ABE1-4A5D-B681-6D5993815711}" srcOrd="0" destOrd="0" presId="urn:microsoft.com/office/officeart/2005/8/layout/target3"/>
    <dgm:cxn modelId="{E4EA019E-97CA-44D6-8CE3-58EC99ADAA94}" type="presOf" srcId="{B08F1D28-DF12-4256-8EE7-6F0DA8E2EC65}" destId="{977B6DDA-46DD-4876-80BF-676BA585196F}" srcOrd="1" destOrd="0" presId="urn:microsoft.com/office/officeart/2005/8/layout/target3"/>
    <dgm:cxn modelId="{E977B6EB-4B6F-44CC-93EC-606616D6F394}" type="presParOf" srcId="{01E3E404-ABE1-4A5D-B681-6D5993815711}" destId="{23AF348C-3102-4A10-BC7A-2EFC735C8DD0}" srcOrd="0" destOrd="0" presId="urn:microsoft.com/office/officeart/2005/8/layout/target3"/>
    <dgm:cxn modelId="{7E5ADF18-4EA0-409E-8F96-9CA47EFC05E3}" type="presParOf" srcId="{01E3E404-ABE1-4A5D-B681-6D5993815711}" destId="{E8F8CB2B-EE47-4B04-9E79-F723A4F31319}" srcOrd="1" destOrd="0" presId="urn:microsoft.com/office/officeart/2005/8/layout/target3"/>
    <dgm:cxn modelId="{381C8EC4-C8EE-418E-B795-EE35326C0FDC}" type="presParOf" srcId="{01E3E404-ABE1-4A5D-B681-6D5993815711}" destId="{BD260CF7-3C10-42A2-860B-5ED0AC90F625}" srcOrd="2" destOrd="0" presId="urn:microsoft.com/office/officeart/2005/8/layout/target3"/>
    <dgm:cxn modelId="{2812A052-07E6-491F-B881-131B163573DC}" type="presParOf" srcId="{01E3E404-ABE1-4A5D-B681-6D5993815711}" destId="{1C2E0A9A-7882-4D64-B970-2B96F0751356}" srcOrd="3" destOrd="0" presId="urn:microsoft.com/office/officeart/2005/8/layout/target3"/>
    <dgm:cxn modelId="{38AD8E3F-3CC8-4252-8B82-51DECADB6FD1}" type="presParOf" srcId="{01E3E404-ABE1-4A5D-B681-6D5993815711}" destId="{1E839B50-8253-4F77-894F-6F23C0B1E3BC}" srcOrd="4" destOrd="0" presId="urn:microsoft.com/office/officeart/2005/8/layout/target3"/>
    <dgm:cxn modelId="{EE102E6F-DCB3-461D-8642-967FD3AC7F70}" type="presParOf" srcId="{01E3E404-ABE1-4A5D-B681-6D5993815711}" destId="{F47B0E44-286F-4991-8E9D-243019DE3EF4}" srcOrd="5" destOrd="0" presId="urn:microsoft.com/office/officeart/2005/8/layout/target3"/>
    <dgm:cxn modelId="{B82115D8-4F07-4EC1-8281-9D0D7F09E314}" type="presParOf" srcId="{01E3E404-ABE1-4A5D-B681-6D5993815711}" destId="{7915DA2B-5DE0-4820-BB10-FFA20F82E895}" srcOrd="6" destOrd="0" presId="urn:microsoft.com/office/officeart/2005/8/layout/target3"/>
    <dgm:cxn modelId="{6962F543-6C03-4AF6-9587-7C362CCC63C6}" type="presParOf" srcId="{01E3E404-ABE1-4A5D-B681-6D5993815711}" destId="{859864B2-3AB9-406D-B34B-6ABCF04D463E}" srcOrd="7" destOrd="0" presId="urn:microsoft.com/office/officeart/2005/8/layout/target3"/>
    <dgm:cxn modelId="{902F7003-CD00-4BB2-8C99-F8F4DE7244F0}" type="presParOf" srcId="{01E3E404-ABE1-4A5D-B681-6D5993815711}" destId="{D6AF2A03-BBAB-457A-8528-DCB9B8C36F13}" srcOrd="8" destOrd="0" presId="urn:microsoft.com/office/officeart/2005/8/layout/target3"/>
    <dgm:cxn modelId="{1FCB8D43-4D28-4924-81A4-4D980B8C7B90}" type="presParOf" srcId="{01E3E404-ABE1-4A5D-B681-6D5993815711}" destId="{42E44D1F-0DE7-4656-96E2-8732676C573A}" srcOrd="9" destOrd="0" presId="urn:microsoft.com/office/officeart/2005/8/layout/target3"/>
    <dgm:cxn modelId="{487B6C5D-5690-4CED-A326-C61A33C70B25}" type="presParOf" srcId="{01E3E404-ABE1-4A5D-B681-6D5993815711}" destId="{9CA18773-BC0F-4EFC-BADF-B438C9C10D0A}" srcOrd="10" destOrd="0" presId="urn:microsoft.com/office/officeart/2005/8/layout/target3"/>
    <dgm:cxn modelId="{95A15CF4-03F4-4950-A60B-906F5B816210}" type="presParOf" srcId="{01E3E404-ABE1-4A5D-B681-6D5993815711}" destId="{03CEE37C-A9E4-4B2A-95AA-81F443C982F0}" srcOrd="11" destOrd="0" presId="urn:microsoft.com/office/officeart/2005/8/layout/target3"/>
    <dgm:cxn modelId="{16602E7B-7908-4FC4-9085-9B4E88AA4582}" type="presParOf" srcId="{01E3E404-ABE1-4A5D-B681-6D5993815711}" destId="{82E878BC-FA35-4C32-82EA-C1227E15F3DC}" srcOrd="12" destOrd="0" presId="urn:microsoft.com/office/officeart/2005/8/layout/target3"/>
    <dgm:cxn modelId="{C29CAB0A-5841-45C8-99CF-12D5FBC92198}" type="presParOf" srcId="{01E3E404-ABE1-4A5D-B681-6D5993815711}" destId="{CFC21865-533A-488A-B4B0-454CBF4DED1A}" srcOrd="13" destOrd="0" presId="urn:microsoft.com/office/officeart/2005/8/layout/target3"/>
    <dgm:cxn modelId="{CD971CCA-F714-40B9-9CD8-46CC2E0CA59E}" type="presParOf" srcId="{01E3E404-ABE1-4A5D-B681-6D5993815711}" destId="{97A9206F-515B-4B65-89F1-A02F94A52508}" srcOrd="14" destOrd="0" presId="urn:microsoft.com/office/officeart/2005/8/layout/target3"/>
    <dgm:cxn modelId="{1D76C4CD-E270-4C86-8FF0-1D0CF71E62D3}" type="presParOf" srcId="{01E3E404-ABE1-4A5D-B681-6D5993815711}" destId="{BE23784C-AB32-4DB5-8FF5-B737EA25DC15}" srcOrd="15" destOrd="0" presId="urn:microsoft.com/office/officeart/2005/8/layout/target3"/>
    <dgm:cxn modelId="{B74A7D18-F32C-4ABD-B6C4-DCCA1FBE7EA2}" type="presParOf" srcId="{01E3E404-ABE1-4A5D-B681-6D5993815711}" destId="{D95D4D44-A78C-48C2-AF56-8B79CD18AC7E}" srcOrd="16" destOrd="0" presId="urn:microsoft.com/office/officeart/2005/8/layout/target3"/>
    <dgm:cxn modelId="{84C04118-6940-4872-9F35-3176CEC27DB4}" type="presParOf" srcId="{01E3E404-ABE1-4A5D-B681-6D5993815711}" destId="{176C9CEF-EF72-4C50-A4B9-421F6CBB82D4}" srcOrd="17" destOrd="0" presId="urn:microsoft.com/office/officeart/2005/8/layout/target3"/>
    <dgm:cxn modelId="{C3551FAE-A18D-4359-8D74-0DBB38852F71}" type="presParOf" srcId="{01E3E404-ABE1-4A5D-B681-6D5993815711}" destId="{977B6DDA-46DD-4876-80BF-676BA585196F}" srcOrd="18" destOrd="0" presId="urn:microsoft.com/office/officeart/2005/8/layout/target3"/>
    <dgm:cxn modelId="{837BA343-6597-4A79-9417-1EA23D351194}" type="presParOf" srcId="{01E3E404-ABE1-4A5D-B681-6D5993815711}" destId="{9B750DAC-1F82-45E9-90FE-BB3C3A2E03BA}" srcOrd="19" destOrd="0" presId="urn:microsoft.com/office/officeart/2005/8/layout/target3"/>
    <dgm:cxn modelId="{09BE0B8F-EB8C-4FFB-B8E3-A93C603F9C6F}" type="presParOf" srcId="{01E3E404-ABE1-4A5D-B681-6D5993815711}" destId="{582BE27A-20C5-42B9-B76A-ED9BE58238DF}" srcOrd="20" destOrd="0" presId="urn:microsoft.com/office/officeart/2005/8/layout/target3"/>
    <dgm:cxn modelId="{77D49630-F098-4F0D-8A3F-B1A97430CACF}" type="presParOf" srcId="{01E3E404-ABE1-4A5D-B681-6D5993815711}" destId="{40B935C2-033D-45EE-AE2E-A36E91443345}" srcOrd="21" destOrd="0" presId="urn:microsoft.com/office/officeart/2005/8/layout/target3"/>
    <dgm:cxn modelId="{F0801B81-3383-4E63-9188-092CABD0248E}" type="presParOf" srcId="{01E3E404-ABE1-4A5D-B681-6D5993815711}" destId="{B5D1374B-FE47-43FA-B4BA-003EDD6A0D9E}" srcOrd="22" destOrd="0" presId="urn:microsoft.com/office/officeart/2005/8/layout/target3"/>
    <dgm:cxn modelId="{EF6731AE-5719-443C-96A6-2531D5934AC0}" type="presParOf" srcId="{01E3E404-ABE1-4A5D-B681-6D5993815711}" destId="{71BE920F-D970-490D-8820-E835EA66AC1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AF348C-3102-4A10-BC7A-2EFC735C8DD0}">
      <dsp:nvSpPr>
        <dsp:cNvPr id="0" name=""/>
        <dsp:cNvSpPr/>
      </dsp:nvSpPr>
      <dsp:spPr>
        <a:xfrm>
          <a:off x="0" y="108011"/>
          <a:ext cx="4320480" cy="43204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260CF7-3C10-42A2-860B-5ED0AC90F625}">
      <dsp:nvSpPr>
        <dsp:cNvPr id="0" name=""/>
        <dsp:cNvSpPr/>
      </dsp:nvSpPr>
      <dsp:spPr>
        <a:xfrm>
          <a:off x="2160240" y="108011"/>
          <a:ext cx="5040559" cy="43204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 školy: ZŠ a MŠ Březno</a:t>
          </a:r>
          <a:endParaRPr lang="cs-CZ" sz="1500" kern="1200" dirty="0"/>
        </a:p>
      </dsp:txBody>
      <dsp:txXfrm>
        <a:off x="2160240" y="108011"/>
        <a:ext cx="5040559" cy="540061"/>
      </dsp:txXfrm>
    </dsp:sp>
    <dsp:sp modelId="{1E839B50-8253-4F77-894F-6F23C0B1E3BC}">
      <dsp:nvSpPr>
        <dsp:cNvPr id="0" name=""/>
        <dsp:cNvSpPr/>
      </dsp:nvSpPr>
      <dsp:spPr>
        <a:xfrm>
          <a:off x="378042" y="648073"/>
          <a:ext cx="3564394" cy="35643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7B0E44-286F-4991-8E9D-243019DE3EF4}">
      <dsp:nvSpPr>
        <dsp:cNvPr id="0" name=""/>
        <dsp:cNvSpPr/>
      </dsp:nvSpPr>
      <dsp:spPr>
        <a:xfrm>
          <a:off x="2160240" y="648073"/>
          <a:ext cx="5040559" cy="35643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Autor: Dana Rudolfová</a:t>
          </a:r>
          <a:endParaRPr lang="cs-CZ" sz="1500" kern="1200" dirty="0"/>
        </a:p>
      </dsp:txBody>
      <dsp:txXfrm>
        <a:off x="2160240" y="648073"/>
        <a:ext cx="5040559" cy="540061"/>
      </dsp:txXfrm>
    </dsp:sp>
    <dsp:sp modelId="{859864B2-3AB9-406D-B34B-6ABCF04D463E}">
      <dsp:nvSpPr>
        <dsp:cNvPr id="0" name=""/>
        <dsp:cNvSpPr/>
      </dsp:nvSpPr>
      <dsp:spPr>
        <a:xfrm>
          <a:off x="756085" y="1188134"/>
          <a:ext cx="2808309" cy="28083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AF2A03-BBAB-457A-8528-DCB9B8C36F13}">
      <dsp:nvSpPr>
        <dsp:cNvPr id="0" name=""/>
        <dsp:cNvSpPr/>
      </dsp:nvSpPr>
      <dsp:spPr>
        <a:xfrm>
          <a:off x="2160240" y="1188134"/>
          <a:ext cx="5040559" cy="28083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Název: VY_32_INOVACE_29_PISEMNE_NASOBENI_I</a:t>
          </a:r>
          <a:endParaRPr lang="cs-CZ" sz="1500" kern="1200" dirty="0"/>
        </a:p>
      </dsp:txBody>
      <dsp:txXfrm>
        <a:off x="2160240" y="1188134"/>
        <a:ext cx="5040559" cy="540057"/>
      </dsp:txXfrm>
    </dsp:sp>
    <dsp:sp modelId="{9CA18773-BC0F-4EFC-BADF-B438C9C10D0A}">
      <dsp:nvSpPr>
        <dsp:cNvPr id="0" name=""/>
        <dsp:cNvSpPr/>
      </dsp:nvSpPr>
      <dsp:spPr>
        <a:xfrm>
          <a:off x="1134126" y="1728191"/>
          <a:ext cx="2052228" cy="205222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CEE37C-A9E4-4B2A-95AA-81F443C982F0}">
      <dsp:nvSpPr>
        <dsp:cNvPr id="0" name=""/>
        <dsp:cNvSpPr/>
      </dsp:nvSpPr>
      <dsp:spPr>
        <a:xfrm>
          <a:off x="2160240" y="1728191"/>
          <a:ext cx="5040559" cy="20522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Písemné násobení I</a:t>
          </a:r>
          <a:endParaRPr lang="cs-CZ" sz="1500" kern="1200" dirty="0"/>
        </a:p>
      </dsp:txBody>
      <dsp:txXfrm>
        <a:off x="2160240" y="1728191"/>
        <a:ext cx="5040559" cy="540061"/>
      </dsp:txXfrm>
    </dsp:sp>
    <dsp:sp modelId="{CFC21865-533A-488A-B4B0-454CBF4DED1A}">
      <dsp:nvSpPr>
        <dsp:cNvPr id="0" name=""/>
        <dsp:cNvSpPr/>
      </dsp:nvSpPr>
      <dsp:spPr>
        <a:xfrm>
          <a:off x="1512168" y="2268253"/>
          <a:ext cx="1296142" cy="129614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A9206F-515B-4B65-89F1-A02F94A52508}">
      <dsp:nvSpPr>
        <dsp:cNvPr id="0" name=""/>
        <dsp:cNvSpPr/>
      </dsp:nvSpPr>
      <dsp:spPr>
        <a:xfrm>
          <a:off x="2160240" y="2268253"/>
          <a:ext cx="5040559" cy="12961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Číslo projektu: CZ.1.07/1.4.00/21.0360</a:t>
          </a:r>
          <a:endParaRPr lang="cs-CZ" sz="1500" kern="1200" dirty="0"/>
        </a:p>
      </dsp:txBody>
      <dsp:txXfrm>
        <a:off x="2160240" y="2268253"/>
        <a:ext cx="5040559" cy="540061"/>
      </dsp:txXfrm>
    </dsp:sp>
    <dsp:sp modelId="{D95D4D44-A78C-48C2-AF56-8B79CD18AC7E}">
      <dsp:nvSpPr>
        <dsp:cNvPr id="0" name=""/>
        <dsp:cNvSpPr/>
      </dsp:nvSpPr>
      <dsp:spPr>
        <a:xfrm>
          <a:off x="1890211" y="2808314"/>
          <a:ext cx="540057" cy="54005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6C9CEF-EF72-4C50-A4B9-421F6CBB82D4}">
      <dsp:nvSpPr>
        <dsp:cNvPr id="0" name=""/>
        <dsp:cNvSpPr/>
      </dsp:nvSpPr>
      <dsp:spPr>
        <a:xfrm>
          <a:off x="2160240" y="2808314"/>
          <a:ext cx="5040559" cy="5400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Anotace: Materiál k interaktivní tabuli – Matematika pro 4. třídu násobení 1000 v oboru do milionu</a:t>
          </a:r>
          <a:endParaRPr lang="cs-CZ" sz="1500" kern="1200" dirty="0"/>
        </a:p>
      </dsp:txBody>
      <dsp:txXfrm>
        <a:off x="2160240" y="2808314"/>
        <a:ext cx="5040559" cy="5400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7634A5F-599E-4357-8B29-928008C94DF6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DF48FBB-9EFF-4630-A290-3C2CCB06A6C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043608" y="1196752"/>
          <a:ext cx="720080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Písemné násobení 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Vypočítej příklady a získej tajenku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Vypočítej </a:t>
            </a:r>
            <a:r>
              <a:rPr lang="cs-CZ" dirty="0" smtClean="0"/>
              <a:t>příklady, seřaď výsledky od nejnižšího </a:t>
            </a:r>
          </a:p>
          <a:p>
            <a:pPr>
              <a:buNone/>
            </a:pPr>
            <a:r>
              <a:rPr lang="cs-CZ" dirty="0" smtClean="0"/>
              <a:t>k nejvyššímu. Tím získáš hledané slovo.</a:t>
            </a:r>
          </a:p>
          <a:p>
            <a:pPr>
              <a:buNone/>
            </a:pPr>
            <a:r>
              <a:rPr lang="cs-CZ" dirty="0" smtClean="0"/>
              <a:t>3 428 x 3	P		19 071 x 7	Ě</a:t>
            </a:r>
          </a:p>
          <a:p>
            <a:pPr>
              <a:buNone/>
            </a:pPr>
            <a:r>
              <a:rPr lang="cs-CZ" dirty="0" smtClean="0"/>
              <a:t>6 253 x 5	Á		985 x 6	S</a:t>
            </a:r>
          </a:p>
          <a:p>
            <a:pPr>
              <a:buNone/>
            </a:pPr>
            <a:r>
              <a:rPr lang="cs-CZ" dirty="0" smtClean="0"/>
              <a:t>38 183 x 2	N		6 121 x 8	V</a:t>
            </a:r>
          </a:p>
          <a:p>
            <a:pPr>
              <a:buNone/>
            </a:pPr>
            <a:r>
              <a:rPr lang="cs-CZ" dirty="0" smtClean="0"/>
              <a:t>82 161 x 4	!		1 620 x 9	R</a:t>
            </a:r>
          </a:p>
          <a:p>
            <a:pPr>
              <a:buNone/>
            </a:pPr>
            <a:endParaRPr lang="cs-CZ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79516" y="5373216"/>
          <a:ext cx="8784972" cy="110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6108"/>
                <a:gridCol w="976108"/>
                <a:gridCol w="976108"/>
                <a:gridCol w="976108"/>
                <a:gridCol w="976108"/>
                <a:gridCol w="976108"/>
                <a:gridCol w="976108"/>
                <a:gridCol w="976108"/>
                <a:gridCol w="976108"/>
              </a:tblGrid>
              <a:tr h="550860"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TAJENKA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anchor="ctr"/>
                </a:tc>
              </a:tr>
              <a:tr h="550860"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VÝSLEDEK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Správné výsledky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Vypočti příklady, seřaď výsledky od nejnižšího </a:t>
            </a:r>
          </a:p>
          <a:p>
            <a:pPr>
              <a:buNone/>
            </a:pPr>
            <a:r>
              <a:rPr lang="cs-CZ" dirty="0" smtClean="0"/>
              <a:t>k nejvyššímu. Tím získáš hledané slovo.</a:t>
            </a:r>
          </a:p>
          <a:p>
            <a:pPr>
              <a:buNone/>
            </a:pPr>
            <a:r>
              <a:rPr lang="cs-CZ" dirty="0" smtClean="0"/>
              <a:t>3 428 x 3	P		19 071 x 7	Ě</a:t>
            </a:r>
          </a:p>
          <a:p>
            <a:pPr>
              <a:buNone/>
            </a:pPr>
            <a:r>
              <a:rPr lang="cs-CZ" dirty="0" smtClean="0"/>
              <a:t>6 253 x 5	Á		985 x 6	S</a:t>
            </a:r>
          </a:p>
          <a:p>
            <a:pPr>
              <a:buNone/>
            </a:pPr>
            <a:r>
              <a:rPr lang="cs-CZ" dirty="0" smtClean="0"/>
              <a:t>38 183 x 2	N		6 121 x 8	V</a:t>
            </a:r>
          </a:p>
          <a:p>
            <a:pPr>
              <a:buNone/>
            </a:pPr>
            <a:r>
              <a:rPr lang="cs-CZ" dirty="0" smtClean="0"/>
              <a:t>82 161 x 4	!		1 620 x 9	R</a:t>
            </a:r>
          </a:p>
          <a:p>
            <a:pPr>
              <a:buNone/>
            </a:pPr>
            <a:endParaRPr lang="cs-CZ" dirty="0" smtClean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79516" y="5373216"/>
          <a:ext cx="8784972" cy="110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6108"/>
                <a:gridCol w="976108"/>
                <a:gridCol w="976108"/>
                <a:gridCol w="976108"/>
                <a:gridCol w="976108"/>
                <a:gridCol w="976108"/>
                <a:gridCol w="976108"/>
                <a:gridCol w="976108"/>
                <a:gridCol w="976108"/>
              </a:tblGrid>
              <a:tr h="550860"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TAJENKA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S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R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Á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N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Ě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!</a:t>
                      </a:r>
                      <a:endParaRPr lang="cs-CZ" sz="2800" dirty="0"/>
                    </a:p>
                  </a:txBody>
                  <a:tcPr anchor="ctr"/>
                </a:tc>
              </a:tr>
              <a:tr h="550860"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VÝSLEDEK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5 910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10 284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14 580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31 265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48 968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76 366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133</a:t>
                      </a:r>
                      <a:r>
                        <a:rPr lang="cs-CZ" baseline="0" dirty="0" smtClean="0"/>
                        <a:t> 497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328 644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</TotalTime>
  <Words>118</Words>
  <Application>Microsoft Office PowerPoint</Application>
  <PresentationFormat>Předvádění na obrazovce (4:3)</PresentationFormat>
  <Paragraphs>42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Tok</vt:lpstr>
      <vt:lpstr>Prezentace aplikace PowerPoint</vt:lpstr>
      <vt:lpstr>Písemné násobení I</vt:lpstr>
      <vt:lpstr>Vypočítej příklady a získej tajenku</vt:lpstr>
      <vt:lpstr>Správné výsledky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</dc:title>
  <dc:creator>rudolf</dc:creator>
  <cp:lastModifiedBy>Marketka</cp:lastModifiedBy>
  <cp:revision>12</cp:revision>
  <dcterms:created xsi:type="dcterms:W3CDTF">2012-04-15T19:03:23Z</dcterms:created>
  <dcterms:modified xsi:type="dcterms:W3CDTF">2012-08-25T16:17:54Z</dcterms:modified>
</cp:coreProperties>
</file>