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9" r:id="rId2"/>
    <p:sldId id="256" r:id="rId3"/>
    <p:sldId id="257" r:id="rId4"/>
    <p:sldId id="258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67" autoAdjust="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F0E9E4E-3461-490B-8676-5D0ACF1A8FE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08F1D28-DF12-4256-8EE7-6F0DA8E2EC65}">
      <dgm:prSet phldrT="[Text]"/>
      <dgm:spPr/>
      <dgm:t>
        <a:bodyPr/>
        <a:lstStyle/>
        <a:p>
          <a:r>
            <a:rPr lang="cs-CZ" dirty="0" smtClean="0"/>
            <a:t>Název školy: ZŠ a MŠ Březno</a:t>
          </a:r>
          <a:endParaRPr lang="cs-CZ" dirty="0"/>
        </a:p>
      </dgm:t>
    </dgm:pt>
    <dgm:pt modelId="{93D6014F-710A-4685-84D1-0D8583F7CB21}" type="parTrans" cxnId="{F1BED43C-79F6-4B3C-B3D4-C3B7413A1095}">
      <dgm:prSet/>
      <dgm:spPr/>
      <dgm:t>
        <a:bodyPr/>
        <a:lstStyle/>
        <a:p>
          <a:endParaRPr lang="cs-CZ"/>
        </a:p>
      </dgm:t>
    </dgm:pt>
    <dgm:pt modelId="{4B5EBBE7-9EC7-4D8E-90E2-47595A4D9E9D}" type="sibTrans" cxnId="{F1BED43C-79F6-4B3C-B3D4-C3B7413A1095}">
      <dgm:prSet/>
      <dgm:spPr/>
      <dgm:t>
        <a:bodyPr/>
        <a:lstStyle/>
        <a:p>
          <a:endParaRPr lang="cs-CZ"/>
        </a:p>
      </dgm:t>
    </dgm:pt>
    <dgm:pt modelId="{0DCDCCD6-E486-4794-9A99-0410BFD07E4F}">
      <dgm:prSet phldrT="[Text]"/>
      <dgm:spPr/>
      <dgm:t>
        <a:bodyPr/>
        <a:lstStyle/>
        <a:p>
          <a:r>
            <a:rPr lang="cs-CZ" dirty="0" smtClean="0"/>
            <a:t>Autor: Dana Rudolfová</a:t>
          </a:r>
          <a:endParaRPr lang="cs-CZ" dirty="0"/>
        </a:p>
      </dgm:t>
    </dgm:pt>
    <dgm:pt modelId="{E4617D26-6F7E-455D-BAE7-B69F275E7E6F}" type="parTrans" cxnId="{C2F7E25F-1890-401A-9A0C-7026B4C3290A}">
      <dgm:prSet/>
      <dgm:spPr/>
      <dgm:t>
        <a:bodyPr/>
        <a:lstStyle/>
        <a:p>
          <a:endParaRPr lang="cs-CZ"/>
        </a:p>
      </dgm:t>
    </dgm:pt>
    <dgm:pt modelId="{48EDEDFB-E898-4236-A65D-2F9D19BD9717}" type="sibTrans" cxnId="{C2F7E25F-1890-401A-9A0C-7026B4C3290A}">
      <dgm:prSet/>
      <dgm:spPr/>
      <dgm:t>
        <a:bodyPr/>
        <a:lstStyle/>
        <a:p>
          <a:endParaRPr lang="cs-CZ"/>
        </a:p>
      </dgm:t>
    </dgm:pt>
    <dgm:pt modelId="{19541AD6-FE4D-46ED-A7B5-E7C79CA1E9CD}">
      <dgm:prSet phldrT="[Text]"/>
      <dgm:spPr/>
      <dgm:t>
        <a:bodyPr/>
        <a:lstStyle/>
        <a:p>
          <a:r>
            <a:rPr lang="cs-CZ" dirty="0" smtClean="0"/>
            <a:t>Název: VY_32_INOVACE_30_PISEMNE_NASOBENI_II</a:t>
          </a:r>
          <a:endParaRPr lang="cs-CZ" dirty="0"/>
        </a:p>
      </dgm:t>
    </dgm:pt>
    <dgm:pt modelId="{AB667AC8-818E-4E88-81A8-07780CA4C824}" type="parTrans" cxnId="{9F3B580D-2757-4C8E-B50C-31BE61C500BF}">
      <dgm:prSet/>
      <dgm:spPr/>
      <dgm:t>
        <a:bodyPr/>
        <a:lstStyle/>
        <a:p>
          <a:endParaRPr lang="cs-CZ"/>
        </a:p>
      </dgm:t>
    </dgm:pt>
    <dgm:pt modelId="{D74EEB80-A1CB-457C-AE4E-5D6D3E21BA3F}" type="sibTrans" cxnId="{9F3B580D-2757-4C8E-B50C-31BE61C500BF}">
      <dgm:prSet/>
      <dgm:spPr/>
      <dgm:t>
        <a:bodyPr/>
        <a:lstStyle/>
        <a:p>
          <a:endParaRPr lang="cs-CZ"/>
        </a:p>
      </dgm:t>
    </dgm:pt>
    <dgm:pt modelId="{D2C306FF-0570-4A91-B8CB-5F8500389801}">
      <dgm:prSet phldrT="[Text]"/>
      <dgm:spPr/>
      <dgm:t>
        <a:bodyPr/>
        <a:lstStyle/>
        <a:p>
          <a:r>
            <a:rPr lang="cs-CZ" dirty="0" smtClean="0"/>
            <a:t>Téma</a:t>
          </a:r>
          <a:r>
            <a:rPr lang="cs-CZ" smtClean="0"/>
            <a:t>: Písemné násobení </a:t>
          </a:r>
          <a:r>
            <a:rPr lang="cs-CZ" dirty="0" smtClean="0"/>
            <a:t>II</a:t>
          </a:r>
          <a:endParaRPr lang="cs-CZ" dirty="0"/>
        </a:p>
      </dgm:t>
    </dgm:pt>
    <dgm:pt modelId="{A68388F7-4CAB-4C94-B37F-6B27391C1CEB}" type="parTrans" cxnId="{A0E7F23C-B004-4CF1-88D9-CD693AA3A00D}">
      <dgm:prSet/>
      <dgm:spPr/>
      <dgm:t>
        <a:bodyPr/>
        <a:lstStyle/>
        <a:p>
          <a:endParaRPr lang="cs-CZ"/>
        </a:p>
      </dgm:t>
    </dgm:pt>
    <dgm:pt modelId="{A1EA3C74-999E-4E47-A58C-CC103FD09CE0}" type="sibTrans" cxnId="{A0E7F23C-B004-4CF1-88D9-CD693AA3A00D}">
      <dgm:prSet/>
      <dgm:spPr/>
      <dgm:t>
        <a:bodyPr/>
        <a:lstStyle/>
        <a:p>
          <a:endParaRPr lang="cs-CZ"/>
        </a:p>
      </dgm:t>
    </dgm:pt>
    <dgm:pt modelId="{821FF6B3-BE32-47EC-9F7C-0BE70B7C341E}">
      <dgm:prSet phldrT="[Text]"/>
      <dgm:spPr/>
      <dgm:t>
        <a:bodyPr/>
        <a:lstStyle/>
        <a:p>
          <a:r>
            <a:rPr lang="cs-CZ" dirty="0" smtClean="0"/>
            <a:t>Anotace: Materiál k interaktivní tabuli – Matematika pro 4. třídu násobení 1000 v oboru do milionu</a:t>
          </a:r>
          <a:endParaRPr lang="cs-CZ" dirty="0"/>
        </a:p>
      </dgm:t>
    </dgm:pt>
    <dgm:pt modelId="{56A070E8-B557-40DF-A562-885A282B8B75}" type="parTrans" cxnId="{245DEA8C-041D-4DF4-BE93-4DD1108C37A1}">
      <dgm:prSet/>
      <dgm:spPr/>
      <dgm:t>
        <a:bodyPr/>
        <a:lstStyle/>
        <a:p>
          <a:endParaRPr lang="cs-CZ"/>
        </a:p>
      </dgm:t>
    </dgm:pt>
    <dgm:pt modelId="{77D60AF5-6C67-4526-90E5-51DFBC338DA7}" type="sibTrans" cxnId="{245DEA8C-041D-4DF4-BE93-4DD1108C37A1}">
      <dgm:prSet/>
      <dgm:spPr/>
      <dgm:t>
        <a:bodyPr/>
        <a:lstStyle/>
        <a:p>
          <a:endParaRPr lang="cs-CZ"/>
        </a:p>
      </dgm:t>
    </dgm:pt>
    <dgm:pt modelId="{B04AFFFD-F077-48F8-8D24-EE9263E830CC}">
      <dgm:prSet phldrT="[Text]"/>
      <dgm:spPr/>
      <dgm:t>
        <a:bodyPr/>
        <a:lstStyle/>
        <a:p>
          <a:r>
            <a:rPr lang="cs-CZ" dirty="0" smtClean="0"/>
            <a:t>Číslo projektu: CZ.1.07/1.4.00/21.0360</a:t>
          </a:r>
          <a:endParaRPr lang="cs-CZ" dirty="0"/>
        </a:p>
      </dgm:t>
    </dgm:pt>
    <dgm:pt modelId="{76DA538E-ECA4-444A-BB0C-A66AEC640A77}" type="sibTrans" cxnId="{C0246B7D-A1CB-44F2-9B57-08F6DE2F1EB9}">
      <dgm:prSet/>
      <dgm:spPr/>
      <dgm:t>
        <a:bodyPr/>
        <a:lstStyle/>
        <a:p>
          <a:endParaRPr lang="cs-CZ"/>
        </a:p>
      </dgm:t>
    </dgm:pt>
    <dgm:pt modelId="{60101018-BE8D-4262-A073-4D0078DD8A0A}" type="parTrans" cxnId="{C0246B7D-A1CB-44F2-9B57-08F6DE2F1EB9}">
      <dgm:prSet/>
      <dgm:spPr/>
      <dgm:t>
        <a:bodyPr/>
        <a:lstStyle/>
        <a:p>
          <a:endParaRPr lang="cs-CZ"/>
        </a:p>
      </dgm:t>
    </dgm:pt>
    <dgm:pt modelId="{01E3E404-ABE1-4A5D-B681-6D5993815711}" type="pres">
      <dgm:prSet presAssocID="{AF0E9E4E-3461-490B-8676-5D0ACF1A8FE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3AF348C-3102-4A10-BC7A-2EFC735C8DD0}" type="pres">
      <dgm:prSet presAssocID="{B08F1D28-DF12-4256-8EE7-6F0DA8E2EC65}" presName="circle1" presStyleLbl="node1" presStyleIdx="0" presStyleCnt="6"/>
      <dgm:spPr/>
    </dgm:pt>
    <dgm:pt modelId="{E8F8CB2B-EE47-4B04-9E79-F723A4F31319}" type="pres">
      <dgm:prSet presAssocID="{B08F1D28-DF12-4256-8EE7-6F0DA8E2EC65}" presName="space" presStyleCnt="0"/>
      <dgm:spPr/>
    </dgm:pt>
    <dgm:pt modelId="{BD260CF7-3C10-42A2-860B-5ED0AC90F625}" type="pres">
      <dgm:prSet presAssocID="{B08F1D28-DF12-4256-8EE7-6F0DA8E2EC65}" presName="rect1" presStyleLbl="alignAcc1" presStyleIdx="0" presStyleCnt="6"/>
      <dgm:spPr/>
      <dgm:t>
        <a:bodyPr/>
        <a:lstStyle/>
        <a:p>
          <a:endParaRPr lang="cs-CZ"/>
        </a:p>
      </dgm:t>
    </dgm:pt>
    <dgm:pt modelId="{1C2E0A9A-7882-4D64-B970-2B96F0751356}" type="pres">
      <dgm:prSet presAssocID="{0DCDCCD6-E486-4794-9A99-0410BFD07E4F}" presName="vertSpace2" presStyleLbl="node1" presStyleIdx="0" presStyleCnt="6"/>
      <dgm:spPr/>
    </dgm:pt>
    <dgm:pt modelId="{1E839B50-8253-4F77-894F-6F23C0B1E3BC}" type="pres">
      <dgm:prSet presAssocID="{0DCDCCD6-E486-4794-9A99-0410BFD07E4F}" presName="circle2" presStyleLbl="node1" presStyleIdx="1" presStyleCnt="6"/>
      <dgm:spPr/>
    </dgm:pt>
    <dgm:pt modelId="{F47B0E44-286F-4991-8E9D-243019DE3EF4}" type="pres">
      <dgm:prSet presAssocID="{0DCDCCD6-E486-4794-9A99-0410BFD07E4F}" presName="rect2" presStyleLbl="alignAcc1" presStyleIdx="1" presStyleCnt="6"/>
      <dgm:spPr/>
      <dgm:t>
        <a:bodyPr/>
        <a:lstStyle/>
        <a:p>
          <a:endParaRPr lang="cs-CZ"/>
        </a:p>
      </dgm:t>
    </dgm:pt>
    <dgm:pt modelId="{7915DA2B-5DE0-4820-BB10-FFA20F82E895}" type="pres">
      <dgm:prSet presAssocID="{19541AD6-FE4D-46ED-A7B5-E7C79CA1E9CD}" presName="vertSpace3" presStyleLbl="node1" presStyleIdx="1" presStyleCnt="6"/>
      <dgm:spPr/>
    </dgm:pt>
    <dgm:pt modelId="{859864B2-3AB9-406D-B34B-6ABCF04D463E}" type="pres">
      <dgm:prSet presAssocID="{19541AD6-FE4D-46ED-A7B5-E7C79CA1E9CD}" presName="circle3" presStyleLbl="node1" presStyleIdx="2" presStyleCnt="6"/>
      <dgm:spPr/>
    </dgm:pt>
    <dgm:pt modelId="{D6AF2A03-BBAB-457A-8528-DCB9B8C36F13}" type="pres">
      <dgm:prSet presAssocID="{19541AD6-FE4D-46ED-A7B5-E7C79CA1E9CD}" presName="rect3" presStyleLbl="alignAcc1" presStyleIdx="2" presStyleCnt="6"/>
      <dgm:spPr/>
      <dgm:t>
        <a:bodyPr/>
        <a:lstStyle/>
        <a:p>
          <a:endParaRPr lang="cs-CZ"/>
        </a:p>
      </dgm:t>
    </dgm:pt>
    <dgm:pt modelId="{42E44D1F-0DE7-4656-96E2-8732676C573A}" type="pres">
      <dgm:prSet presAssocID="{D2C306FF-0570-4A91-B8CB-5F8500389801}" presName="vertSpace4" presStyleLbl="node1" presStyleIdx="2" presStyleCnt="6"/>
      <dgm:spPr/>
    </dgm:pt>
    <dgm:pt modelId="{9CA18773-BC0F-4EFC-BADF-B438C9C10D0A}" type="pres">
      <dgm:prSet presAssocID="{D2C306FF-0570-4A91-B8CB-5F8500389801}" presName="circle4" presStyleLbl="node1" presStyleIdx="3" presStyleCnt="6"/>
      <dgm:spPr/>
    </dgm:pt>
    <dgm:pt modelId="{03CEE37C-A9E4-4B2A-95AA-81F443C982F0}" type="pres">
      <dgm:prSet presAssocID="{D2C306FF-0570-4A91-B8CB-5F8500389801}" presName="rect4" presStyleLbl="alignAcc1" presStyleIdx="3" presStyleCnt="6"/>
      <dgm:spPr/>
      <dgm:t>
        <a:bodyPr/>
        <a:lstStyle/>
        <a:p>
          <a:endParaRPr lang="cs-CZ"/>
        </a:p>
      </dgm:t>
    </dgm:pt>
    <dgm:pt modelId="{82E878BC-FA35-4C32-82EA-C1227E15F3DC}" type="pres">
      <dgm:prSet presAssocID="{B04AFFFD-F077-48F8-8D24-EE9263E830CC}" presName="vertSpace5" presStyleLbl="node1" presStyleIdx="3" presStyleCnt="6"/>
      <dgm:spPr/>
    </dgm:pt>
    <dgm:pt modelId="{CFC21865-533A-488A-B4B0-454CBF4DED1A}" type="pres">
      <dgm:prSet presAssocID="{B04AFFFD-F077-48F8-8D24-EE9263E830CC}" presName="circle5" presStyleLbl="node1" presStyleIdx="4" presStyleCnt="6"/>
      <dgm:spPr/>
    </dgm:pt>
    <dgm:pt modelId="{97A9206F-515B-4B65-89F1-A02F94A52508}" type="pres">
      <dgm:prSet presAssocID="{B04AFFFD-F077-48F8-8D24-EE9263E830CC}" presName="rect5" presStyleLbl="alignAcc1" presStyleIdx="4" presStyleCnt="6"/>
      <dgm:spPr/>
      <dgm:t>
        <a:bodyPr/>
        <a:lstStyle/>
        <a:p>
          <a:endParaRPr lang="cs-CZ"/>
        </a:p>
      </dgm:t>
    </dgm:pt>
    <dgm:pt modelId="{BE23784C-AB32-4DB5-8FF5-B737EA25DC15}" type="pres">
      <dgm:prSet presAssocID="{821FF6B3-BE32-47EC-9F7C-0BE70B7C341E}" presName="vertSpace6" presStyleLbl="node1" presStyleIdx="4" presStyleCnt="6"/>
      <dgm:spPr/>
    </dgm:pt>
    <dgm:pt modelId="{D95D4D44-A78C-48C2-AF56-8B79CD18AC7E}" type="pres">
      <dgm:prSet presAssocID="{821FF6B3-BE32-47EC-9F7C-0BE70B7C341E}" presName="circle6" presStyleLbl="node1" presStyleIdx="5" presStyleCnt="6"/>
      <dgm:spPr/>
    </dgm:pt>
    <dgm:pt modelId="{176C9CEF-EF72-4C50-A4B9-421F6CBB82D4}" type="pres">
      <dgm:prSet presAssocID="{821FF6B3-BE32-47EC-9F7C-0BE70B7C341E}" presName="rect6" presStyleLbl="alignAcc1" presStyleIdx="5" presStyleCnt="6"/>
      <dgm:spPr/>
      <dgm:t>
        <a:bodyPr/>
        <a:lstStyle/>
        <a:p>
          <a:endParaRPr lang="cs-CZ"/>
        </a:p>
      </dgm:t>
    </dgm:pt>
    <dgm:pt modelId="{977B6DDA-46DD-4876-80BF-676BA585196F}" type="pres">
      <dgm:prSet presAssocID="{B08F1D28-DF12-4256-8EE7-6F0DA8E2EC6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750DAC-1F82-45E9-90FE-BB3C3A2E03BA}" type="pres">
      <dgm:prSet presAssocID="{0DCDCCD6-E486-4794-9A99-0410BFD07E4F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82BE27A-20C5-42B9-B76A-ED9BE58238DF}" type="pres">
      <dgm:prSet presAssocID="{19541AD6-FE4D-46ED-A7B5-E7C79CA1E9CD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35C2-033D-45EE-AE2E-A36E91443345}" type="pres">
      <dgm:prSet presAssocID="{D2C306FF-0570-4A91-B8CB-5F8500389801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5D1374B-FE47-43FA-B4BA-003EDD6A0D9E}" type="pres">
      <dgm:prSet presAssocID="{B04AFFFD-F077-48F8-8D24-EE9263E830CC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1BE920F-D970-490D-8820-E835EA66AC1C}" type="pres">
      <dgm:prSet presAssocID="{821FF6B3-BE32-47EC-9F7C-0BE70B7C341E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DAD540D-74BF-4BA8-9203-BE25E18FF213}" type="presOf" srcId="{0DCDCCD6-E486-4794-9A99-0410BFD07E4F}" destId="{F47B0E44-286F-4991-8E9D-243019DE3EF4}" srcOrd="0" destOrd="0" presId="urn:microsoft.com/office/officeart/2005/8/layout/target3"/>
    <dgm:cxn modelId="{9F3B580D-2757-4C8E-B50C-31BE61C500BF}" srcId="{AF0E9E4E-3461-490B-8676-5D0ACF1A8FEA}" destId="{19541AD6-FE4D-46ED-A7B5-E7C79CA1E9CD}" srcOrd="2" destOrd="0" parTransId="{AB667AC8-818E-4E88-81A8-07780CA4C824}" sibTransId="{D74EEB80-A1CB-457C-AE4E-5D6D3E21BA3F}"/>
    <dgm:cxn modelId="{90143DA9-0AA5-4C71-95E1-0D655089384A}" type="presOf" srcId="{D2C306FF-0570-4A91-B8CB-5F8500389801}" destId="{40B935C2-033D-45EE-AE2E-A36E91443345}" srcOrd="1" destOrd="0" presId="urn:microsoft.com/office/officeart/2005/8/layout/target3"/>
    <dgm:cxn modelId="{69D57998-EC14-4DB7-A651-E366D403D1B2}" type="presOf" srcId="{AF0E9E4E-3461-490B-8676-5D0ACF1A8FEA}" destId="{01E3E404-ABE1-4A5D-B681-6D5993815711}" srcOrd="0" destOrd="0" presId="urn:microsoft.com/office/officeart/2005/8/layout/target3"/>
    <dgm:cxn modelId="{B09F26A8-8258-4E33-9362-E2EC8A7BD89E}" type="presOf" srcId="{821FF6B3-BE32-47EC-9F7C-0BE70B7C341E}" destId="{71BE920F-D970-490D-8820-E835EA66AC1C}" srcOrd="1" destOrd="0" presId="urn:microsoft.com/office/officeart/2005/8/layout/target3"/>
    <dgm:cxn modelId="{F4EAC0FA-65F5-48CC-9F76-FBDAE03FA378}" type="presOf" srcId="{B04AFFFD-F077-48F8-8D24-EE9263E830CC}" destId="{B5D1374B-FE47-43FA-B4BA-003EDD6A0D9E}" srcOrd="1" destOrd="0" presId="urn:microsoft.com/office/officeart/2005/8/layout/target3"/>
    <dgm:cxn modelId="{B0B0AD48-27E0-4308-967C-46112A00408B}" type="presOf" srcId="{19541AD6-FE4D-46ED-A7B5-E7C79CA1E9CD}" destId="{582BE27A-20C5-42B9-B76A-ED9BE58238DF}" srcOrd="1" destOrd="0" presId="urn:microsoft.com/office/officeart/2005/8/layout/target3"/>
    <dgm:cxn modelId="{245DEA8C-041D-4DF4-BE93-4DD1108C37A1}" srcId="{AF0E9E4E-3461-490B-8676-5D0ACF1A8FEA}" destId="{821FF6B3-BE32-47EC-9F7C-0BE70B7C341E}" srcOrd="5" destOrd="0" parTransId="{56A070E8-B557-40DF-A562-885A282B8B75}" sibTransId="{77D60AF5-6C67-4526-90E5-51DFBC338DA7}"/>
    <dgm:cxn modelId="{F1BED43C-79F6-4B3C-B3D4-C3B7413A1095}" srcId="{AF0E9E4E-3461-490B-8676-5D0ACF1A8FEA}" destId="{B08F1D28-DF12-4256-8EE7-6F0DA8E2EC65}" srcOrd="0" destOrd="0" parTransId="{93D6014F-710A-4685-84D1-0D8583F7CB21}" sibTransId="{4B5EBBE7-9EC7-4D8E-90E2-47595A4D9E9D}"/>
    <dgm:cxn modelId="{CA14D88E-7F6C-487E-A0A8-7AF395543C50}" type="presOf" srcId="{821FF6B3-BE32-47EC-9F7C-0BE70B7C341E}" destId="{176C9CEF-EF72-4C50-A4B9-421F6CBB82D4}" srcOrd="0" destOrd="0" presId="urn:microsoft.com/office/officeart/2005/8/layout/target3"/>
    <dgm:cxn modelId="{C0246B7D-A1CB-44F2-9B57-08F6DE2F1EB9}" srcId="{AF0E9E4E-3461-490B-8676-5D0ACF1A8FEA}" destId="{B04AFFFD-F077-48F8-8D24-EE9263E830CC}" srcOrd="4" destOrd="0" parTransId="{60101018-BE8D-4262-A073-4D0078DD8A0A}" sibTransId="{76DA538E-ECA4-444A-BB0C-A66AEC640A77}"/>
    <dgm:cxn modelId="{C2F7E25F-1890-401A-9A0C-7026B4C3290A}" srcId="{AF0E9E4E-3461-490B-8676-5D0ACF1A8FEA}" destId="{0DCDCCD6-E486-4794-9A99-0410BFD07E4F}" srcOrd="1" destOrd="0" parTransId="{E4617D26-6F7E-455D-BAE7-B69F275E7E6F}" sibTransId="{48EDEDFB-E898-4236-A65D-2F9D19BD9717}"/>
    <dgm:cxn modelId="{C456657A-7D33-4FE6-B30C-4E2147FE0C64}" type="presOf" srcId="{0DCDCCD6-E486-4794-9A99-0410BFD07E4F}" destId="{9B750DAC-1F82-45E9-90FE-BB3C3A2E03BA}" srcOrd="1" destOrd="0" presId="urn:microsoft.com/office/officeart/2005/8/layout/target3"/>
    <dgm:cxn modelId="{508E2DC5-B1B4-440E-91F3-5C0A3269D301}" type="presOf" srcId="{B08F1D28-DF12-4256-8EE7-6F0DA8E2EC65}" destId="{977B6DDA-46DD-4876-80BF-676BA585196F}" srcOrd="1" destOrd="0" presId="urn:microsoft.com/office/officeart/2005/8/layout/target3"/>
    <dgm:cxn modelId="{A0E7F23C-B004-4CF1-88D9-CD693AA3A00D}" srcId="{AF0E9E4E-3461-490B-8676-5D0ACF1A8FEA}" destId="{D2C306FF-0570-4A91-B8CB-5F8500389801}" srcOrd="3" destOrd="0" parTransId="{A68388F7-4CAB-4C94-B37F-6B27391C1CEB}" sibTransId="{A1EA3C74-999E-4E47-A58C-CC103FD09CE0}"/>
    <dgm:cxn modelId="{497AECDB-4E31-4E54-801E-6CEFAC0AB3B2}" type="presOf" srcId="{D2C306FF-0570-4A91-B8CB-5F8500389801}" destId="{03CEE37C-A9E4-4B2A-95AA-81F443C982F0}" srcOrd="0" destOrd="0" presId="urn:microsoft.com/office/officeart/2005/8/layout/target3"/>
    <dgm:cxn modelId="{8178F256-2C70-49C2-85CA-9F7D969305C4}" type="presOf" srcId="{B08F1D28-DF12-4256-8EE7-6F0DA8E2EC65}" destId="{BD260CF7-3C10-42A2-860B-5ED0AC90F625}" srcOrd="0" destOrd="0" presId="urn:microsoft.com/office/officeart/2005/8/layout/target3"/>
    <dgm:cxn modelId="{EBA62BB5-33FF-4746-9C46-043BF175D29E}" type="presOf" srcId="{19541AD6-FE4D-46ED-A7B5-E7C79CA1E9CD}" destId="{D6AF2A03-BBAB-457A-8528-DCB9B8C36F13}" srcOrd="0" destOrd="0" presId="urn:microsoft.com/office/officeart/2005/8/layout/target3"/>
    <dgm:cxn modelId="{D4E0ABEC-C497-4CF9-A6EA-924F7C4DFA7B}" type="presOf" srcId="{B04AFFFD-F077-48F8-8D24-EE9263E830CC}" destId="{97A9206F-515B-4B65-89F1-A02F94A52508}" srcOrd="0" destOrd="0" presId="urn:microsoft.com/office/officeart/2005/8/layout/target3"/>
    <dgm:cxn modelId="{19F618DF-D801-4A69-AB8E-FA6EEE0F8631}" type="presParOf" srcId="{01E3E404-ABE1-4A5D-B681-6D5993815711}" destId="{23AF348C-3102-4A10-BC7A-2EFC735C8DD0}" srcOrd="0" destOrd="0" presId="urn:microsoft.com/office/officeart/2005/8/layout/target3"/>
    <dgm:cxn modelId="{20AA4F35-EE89-463B-B19C-13FDF926A30C}" type="presParOf" srcId="{01E3E404-ABE1-4A5D-B681-6D5993815711}" destId="{E8F8CB2B-EE47-4B04-9E79-F723A4F31319}" srcOrd="1" destOrd="0" presId="urn:microsoft.com/office/officeart/2005/8/layout/target3"/>
    <dgm:cxn modelId="{93F396A4-C540-4135-907D-4F0CB8DEB9C0}" type="presParOf" srcId="{01E3E404-ABE1-4A5D-B681-6D5993815711}" destId="{BD260CF7-3C10-42A2-860B-5ED0AC90F625}" srcOrd="2" destOrd="0" presId="urn:microsoft.com/office/officeart/2005/8/layout/target3"/>
    <dgm:cxn modelId="{C6DB5CC7-9BB5-4024-949B-B0D6F39BFF36}" type="presParOf" srcId="{01E3E404-ABE1-4A5D-B681-6D5993815711}" destId="{1C2E0A9A-7882-4D64-B970-2B96F0751356}" srcOrd="3" destOrd="0" presId="urn:microsoft.com/office/officeart/2005/8/layout/target3"/>
    <dgm:cxn modelId="{01CCD4FD-2104-4657-87B0-3FABFD985D6E}" type="presParOf" srcId="{01E3E404-ABE1-4A5D-B681-6D5993815711}" destId="{1E839B50-8253-4F77-894F-6F23C0B1E3BC}" srcOrd="4" destOrd="0" presId="urn:microsoft.com/office/officeart/2005/8/layout/target3"/>
    <dgm:cxn modelId="{68B206F4-B5E8-4EF2-812D-E2854AAEB14A}" type="presParOf" srcId="{01E3E404-ABE1-4A5D-B681-6D5993815711}" destId="{F47B0E44-286F-4991-8E9D-243019DE3EF4}" srcOrd="5" destOrd="0" presId="urn:microsoft.com/office/officeart/2005/8/layout/target3"/>
    <dgm:cxn modelId="{7DB12B4D-A9B0-40D8-99D7-E89011442859}" type="presParOf" srcId="{01E3E404-ABE1-4A5D-B681-6D5993815711}" destId="{7915DA2B-5DE0-4820-BB10-FFA20F82E895}" srcOrd="6" destOrd="0" presId="urn:microsoft.com/office/officeart/2005/8/layout/target3"/>
    <dgm:cxn modelId="{D39B9A2B-967D-4CBB-BE7A-3129676D157A}" type="presParOf" srcId="{01E3E404-ABE1-4A5D-B681-6D5993815711}" destId="{859864B2-3AB9-406D-B34B-6ABCF04D463E}" srcOrd="7" destOrd="0" presId="urn:microsoft.com/office/officeart/2005/8/layout/target3"/>
    <dgm:cxn modelId="{D147390B-9739-4E41-ABC1-48A623DC7F63}" type="presParOf" srcId="{01E3E404-ABE1-4A5D-B681-6D5993815711}" destId="{D6AF2A03-BBAB-457A-8528-DCB9B8C36F13}" srcOrd="8" destOrd="0" presId="urn:microsoft.com/office/officeart/2005/8/layout/target3"/>
    <dgm:cxn modelId="{997C10CF-6999-4BCD-9D14-55AF2FB86973}" type="presParOf" srcId="{01E3E404-ABE1-4A5D-B681-6D5993815711}" destId="{42E44D1F-0DE7-4656-96E2-8732676C573A}" srcOrd="9" destOrd="0" presId="urn:microsoft.com/office/officeart/2005/8/layout/target3"/>
    <dgm:cxn modelId="{9612F229-962F-4EDB-B4A2-ACAFB60A34B9}" type="presParOf" srcId="{01E3E404-ABE1-4A5D-B681-6D5993815711}" destId="{9CA18773-BC0F-4EFC-BADF-B438C9C10D0A}" srcOrd="10" destOrd="0" presId="urn:microsoft.com/office/officeart/2005/8/layout/target3"/>
    <dgm:cxn modelId="{6B9B839E-1D21-4FF3-A4B0-026291BDCF33}" type="presParOf" srcId="{01E3E404-ABE1-4A5D-B681-6D5993815711}" destId="{03CEE37C-A9E4-4B2A-95AA-81F443C982F0}" srcOrd="11" destOrd="0" presId="urn:microsoft.com/office/officeart/2005/8/layout/target3"/>
    <dgm:cxn modelId="{5E10C013-E2EF-442E-8A0B-31A3A24C1712}" type="presParOf" srcId="{01E3E404-ABE1-4A5D-B681-6D5993815711}" destId="{82E878BC-FA35-4C32-82EA-C1227E15F3DC}" srcOrd="12" destOrd="0" presId="urn:microsoft.com/office/officeart/2005/8/layout/target3"/>
    <dgm:cxn modelId="{520E73F0-3820-4F60-9F62-5C4AD333666D}" type="presParOf" srcId="{01E3E404-ABE1-4A5D-B681-6D5993815711}" destId="{CFC21865-533A-488A-B4B0-454CBF4DED1A}" srcOrd="13" destOrd="0" presId="urn:microsoft.com/office/officeart/2005/8/layout/target3"/>
    <dgm:cxn modelId="{6F3DD7E9-1ED5-4F02-AC94-D22C1FD9C0EA}" type="presParOf" srcId="{01E3E404-ABE1-4A5D-B681-6D5993815711}" destId="{97A9206F-515B-4B65-89F1-A02F94A52508}" srcOrd="14" destOrd="0" presId="urn:microsoft.com/office/officeart/2005/8/layout/target3"/>
    <dgm:cxn modelId="{9B519415-ABEE-4C61-AD82-09AF30EC76C8}" type="presParOf" srcId="{01E3E404-ABE1-4A5D-B681-6D5993815711}" destId="{BE23784C-AB32-4DB5-8FF5-B737EA25DC15}" srcOrd="15" destOrd="0" presId="urn:microsoft.com/office/officeart/2005/8/layout/target3"/>
    <dgm:cxn modelId="{D6BDFADD-AB4F-45EB-9089-18103DD6D7A6}" type="presParOf" srcId="{01E3E404-ABE1-4A5D-B681-6D5993815711}" destId="{D95D4D44-A78C-48C2-AF56-8B79CD18AC7E}" srcOrd="16" destOrd="0" presId="urn:microsoft.com/office/officeart/2005/8/layout/target3"/>
    <dgm:cxn modelId="{197E8A81-F8FF-4132-AB52-BF166E00ECD3}" type="presParOf" srcId="{01E3E404-ABE1-4A5D-B681-6D5993815711}" destId="{176C9CEF-EF72-4C50-A4B9-421F6CBB82D4}" srcOrd="17" destOrd="0" presId="urn:microsoft.com/office/officeart/2005/8/layout/target3"/>
    <dgm:cxn modelId="{B9F293B6-55B3-4467-9DF0-3D34C0A7CBCA}" type="presParOf" srcId="{01E3E404-ABE1-4A5D-B681-6D5993815711}" destId="{977B6DDA-46DD-4876-80BF-676BA585196F}" srcOrd="18" destOrd="0" presId="urn:microsoft.com/office/officeart/2005/8/layout/target3"/>
    <dgm:cxn modelId="{4F6C14AF-29F9-4A90-8DE7-13FDF5F20929}" type="presParOf" srcId="{01E3E404-ABE1-4A5D-B681-6D5993815711}" destId="{9B750DAC-1F82-45E9-90FE-BB3C3A2E03BA}" srcOrd="19" destOrd="0" presId="urn:microsoft.com/office/officeart/2005/8/layout/target3"/>
    <dgm:cxn modelId="{92EE217C-FA14-4817-9D5B-4A15B8CCAEBE}" type="presParOf" srcId="{01E3E404-ABE1-4A5D-B681-6D5993815711}" destId="{582BE27A-20C5-42B9-B76A-ED9BE58238DF}" srcOrd="20" destOrd="0" presId="urn:microsoft.com/office/officeart/2005/8/layout/target3"/>
    <dgm:cxn modelId="{10ED79EA-8E17-40B3-BDDF-17C30D78209C}" type="presParOf" srcId="{01E3E404-ABE1-4A5D-B681-6D5993815711}" destId="{40B935C2-033D-45EE-AE2E-A36E91443345}" srcOrd="21" destOrd="0" presId="urn:microsoft.com/office/officeart/2005/8/layout/target3"/>
    <dgm:cxn modelId="{9FDFD6CE-8DA6-4FA3-AF03-E740F0EC60AA}" type="presParOf" srcId="{01E3E404-ABE1-4A5D-B681-6D5993815711}" destId="{B5D1374B-FE47-43FA-B4BA-003EDD6A0D9E}" srcOrd="22" destOrd="0" presId="urn:microsoft.com/office/officeart/2005/8/layout/target3"/>
    <dgm:cxn modelId="{F9F5B5EF-0C0C-4356-BED5-C71BB09BDADF}" type="presParOf" srcId="{01E3E404-ABE1-4A5D-B681-6D5993815711}" destId="{71BE920F-D970-490D-8820-E835EA66AC1C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3AF348C-3102-4A10-BC7A-2EFC735C8DD0}">
      <dsp:nvSpPr>
        <dsp:cNvPr id="0" name=""/>
        <dsp:cNvSpPr/>
      </dsp:nvSpPr>
      <dsp:spPr>
        <a:xfrm>
          <a:off x="0" y="72007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260CF7-3C10-42A2-860B-5ED0AC90F625}">
      <dsp:nvSpPr>
        <dsp:cNvPr id="0" name=""/>
        <dsp:cNvSpPr/>
      </dsp:nvSpPr>
      <dsp:spPr>
        <a:xfrm>
          <a:off x="2052228" y="72007"/>
          <a:ext cx="4788531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školy: ZŠ a MŠ Březno</a:t>
          </a:r>
          <a:endParaRPr lang="cs-CZ" sz="1400" kern="1200" dirty="0"/>
        </a:p>
      </dsp:txBody>
      <dsp:txXfrm>
        <a:off x="2052228" y="72007"/>
        <a:ext cx="4788531" cy="513058"/>
      </dsp:txXfrm>
    </dsp:sp>
    <dsp:sp modelId="{1E839B50-8253-4F77-894F-6F23C0B1E3BC}">
      <dsp:nvSpPr>
        <dsp:cNvPr id="0" name=""/>
        <dsp:cNvSpPr/>
      </dsp:nvSpPr>
      <dsp:spPr>
        <a:xfrm>
          <a:off x="359140" y="585066"/>
          <a:ext cx="3386174" cy="33861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7B0E44-286F-4991-8E9D-243019DE3EF4}">
      <dsp:nvSpPr>
        <dsp:cNvPr id="0" name=""/>
        <dsp:cNvSpPr/>
      </dsp:nvSpPr>
      <dsp:spPr>
        <a:xfrm>
          <a:off x="2052228" y="585066"/>
          <a:ext cx="4788531" cy="33861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Dana Rudolfová</a:t>
          </a:r>
          <a:endParaRPr lang="cs-CZ" sz="1400" kern="1200" dirty="0"/>
        </a:p>
      </dsp:txBody>
      <dsp:txXfrm>
        <a:off x="2052228" y="585066"/>
        <a:ext cx="4788531" cy="513058"/>
      </dsp:txXfrm>
    </dsp:sp>
    <dsp:sp modelId="{859864B2-3AB9-406D-B34B-6ABCF04D463E}">
      <dsp:nvSpPr>
        <dsp:cNvPr id="0" name=""/>
        <dsp:cNvSpPr/>
      </dsp:nvSpPr>
      <dsp:spPr>
        <a:xfrm>
          <a:off x="718281" y="1098124"/>
          <a:ext cx="2667893" cy="266789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AF2A03-BBAB-457A-8528-DCB9B8C36F13}">
      <dsp:nvSpPr>
        <dsp:cNvPr id="0" name=""/>
        <dsp:cNvSpPr/>
      </dsp:nvSpPr>
      <dsp:spPr>
        <a:xfrm>
          <a:off x="2052228" y="1098124"/>
          <a:ext cx="4788531" cy="266789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 VY_32_INOVACE_30_PISEMNE_NASOBENI_II</a:t>
          </a:r>
          <a:endParaRPr lang="cs-CZ" sz="1400" kern="1200" dirty="0"/>
        </a:p>
      </dsp:txBody>
      <dsp:txXfrm>
        <a:off x="2052228" y="1098124"/>
        <a:ext cx="4788531" cy="513054"/>
      </dsp:txXfrm>
    </dsp:sp>
    <dsp:sp modelId="{9CA18773-BC0F-4EFC-BADF-B438C9C10D0A}">
      <dsp:nvSpPr>
        <dsp:cNvPr id="0" name=""/>
        <dsp:cNvSpPr/>
      </dsp:nvSpPr>
      <dsp:spPr>
        <a:xfrm>
          <a:off x="1077419" y="1611178"/>
          <a:ext cx="1949616" cy="194961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CEE37C-A9E4-4B2A-95AA-81F443C982F0}">
      <dsp:nvSpPr>
        <dsp:cNvPr id="0" name=""/>
        <dsp:cNvSpPr/>
      </dsp:nvSpPr>
      <dsp:spPr>
        <a:xfrm>
          <a:off x="2052228" y="1611178"/>
          <a:ext cx="4788531" cy="19496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</a:t>
          </a:r>
          <a:r>
            <a:rPr lang="cs-CZ" sz="1400" kern="1200" smtClean="0"/>
            <a:t>: Písemné násobení </a:t>
          </a:r>
          <a:r>
            <a:rPr lang="cs-CZ" sz="1400" kern="1200" dirty="0" smtClean="0"/>
            <a:t>II</a:t>
          </a:r>
          <a:endParaRPr lang="cs-CZ" sz="1400" kern="1200" dirty="0"/>
        </a:p>
      </dsp:txBody>
      <dsp:txXfrm>
        <a:off x="2052228" y="1611178"/>
        <a:ext cx="4788531" cy="513058"/>
      </dsp:txXfrm>
    </dsp:sp>
    <dsp:sp modelId="{CFC21865-533A-488A-B4B0-454CBF4DED1A}">
      <dsp:nvSpPr>
        <dsp:cNvPr id="0" name=""/>
        <dsp:cNvSpPr/>
      </dsp:nvSpPr>
      <dsp:spPr>
        <a:xfrm>
          <a:off x="1436560" y="2124237"/>
          <a:ext cx="1231335" cy="123133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A9206F-515B-4B65-89F1-A02F94A52508}">
      <dsp:nvSpPr>
        <dsp:cNvPr id="0" name=""/>
        <dsp:cNvSpPr/>
      </dsp:nvSpPr>
      <dsp:spPr>
        <a:xfrm>
          <a:off x="2052228" y="2124237"/>
          <a:ext cx="4788531" cy="123133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Číslo projektu: CZ.1.07/1.4.00/21.0360</a:t>
          </a:r>
          <a:endParaRPr lang="cs-CZ" sz="1400" kern="1200" dirty="0"/>
        </a:p>
      </dsp:txBody>
      <dsp:txXfrm>
        <a:off x="2052228" y="2124237"/>
        <a:ext cx="4788531" cy="513058"/>
      </dsp:txXfrm>
    </dsp:sp>
    <dsp:sp modelId="{D95D4D44-A78C-48C2-AF56-8B79CD18AC7E}">
      <dsp:nvSpPr>
        <dsp:cNvPr id="0" name=""/>
        <dsp:cNvSpPr/>
      </dsp:nvSpPr>
      <dsp:spPr>
        <a:xfrm>
          <a:off x="1795700" y="2637295"/>
          <a:ext cx="513054" cy="5130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6C9CEF-EF72-4C50-A4B9-421F6CBB82D4}">
      <dsp:nvSpPr>
        <dsp:cNvPr id="0" name=""/>
        <dsp:cNvSpPr/>
      </dsp:nvSpPr>
      <dsp:spPr>
        <a:xfrm>
          <a:off x="2052228" y="2637295"/>
          <a:ext cx="4788531" cy="5130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Anotace: Materiál k interaktivní tabuli – Matematika pro 4. třídu násobení 1000 v oboru do milionu</a:t>
          </a:r>
          <a:endParaRPr lang="cs-CZ" sz="1400" kern="1200" dirty="0"/>
        </a:p>
      </dsp:txBody>
      <dsp:txXfrm>
        <a:off x="2052228" y="2637295"/>
        <a:ext cx="4788531" cy="51305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634A5F-599E-4357-8B29-928008C94DF6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F48FBB-9EFF-4630-A290-3C2CCB06A6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634A5F-599E-4357-8B29-928008C94DF6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F48FBB-9EFF-4630-A290-3C2CCB06A6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634A5F-599E-4357-8B29-928008C94DF6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F48FBB-9EFF-4630-A290-3C2CCB06A6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634A5F-599E-4357-8B29-928008C94DF6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F48FBB-9EFF-4630-A290-3C2CCB06A6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634A5F-599E-4357-8B29-928008C94DF6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F48FBB-9EFF-4630-A290-3C2CCB06A6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634A5F-599E-4357-8B29-928008C94DF6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F48FBB-9EFF-4630-A290-3C2CCB06A6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634A5F-599E-4357-8B29-928008C94DF6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F48FBB-9EFF-4630-A290-3C2CCB06A6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634A5F-599E-4357-8B29-928008C94DF6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F48FBB-9EFF-4630-A290-3C2CCB06A6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634A5F-599E-4357-8B29-928008C94DF6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6DF48FBB-9EFF-4630-A290-3C2CCB06A6C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634A5F-599E-4357-8B29-928008C94DF6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F48FBB-9EFF-4630-A290-3C2CCB06A6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634A5F-599E-4357-8B29-928008C94DF6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F48FBB-9EFF-4630-A290-3C2CCB06A6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57634A5F-599E-4357-8B29-928008C94DF6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6DF48FBB-9EFF-4630-A290-3C2CCB06A6CB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1259632" y="1340768"/>
          <a:ext cx="6840760" cy="42484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548680"/>
            <a:ext cx="3456384" cy="6713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Písemné násobení II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Procvičování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Vypočítej příklady a získej tajenku</a:t>
            </a:r>
            <a:endParaRPr lang="cs-CZ" dirty="0"/>
          </a:p>
        </p:txBody>
      </p:sp>
      <p:sp>
        <p:nvSpPr>
          <p:cNvPr id="7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8229600" cy="4389120"/>
          </a:xfrm>
        </p:spPr>
        <p:txBody>
          <a:bodyPr/>
          <a:lstStyle/>
          <a:p>
            <a:pPr>
              <a:buNone/>
            </a:pPr>
            <a:r>
              <a:rPr lang="cs-CZ" smtClean="0"/>
              <a:t>Vypočítej </a:t>
            </a:r>
            <a:r>
              <a:rPr lang="cs-CZ" dirty="0" smtClean="0"/>
              <a:t>příklady, seřaď výsledky od nejvyššího </a:t>
            </a:r>
          </a:p>
          <a:p>
            <a:pPr>
              <a:buNone/>
            </a:pPr>
            <a:r>
              <a:rPr lang="cs-CZ" dirty="0" smtClean="0"/>
              <a:t>k nejnižšímu. Tím získáš hledanou tajenku.</a:t>
            </a:r>
          </a:p>
          <a:p>
            <a:pPr>
              <a:buNone/>
            </a:pPr>
            <a:r>
              <a:rPr lang="cs-CZ" dirty="0" smtClean="0"/>
              <a:t>7 531 x 42	E		32 690 x 50	I</a:t>
            </a:r>
          </a:p>
          <a:p>
            <a:pPr>
              <a:buNone/>
            </a:pPr>
            <a:r>
              <a:rPr lang="cs-CZ" dirty="0" smtClean="0"/>
              <a:t>11 708 x 13	!		19 061	x 63	B</a:t>
            </a:r>
          </a:p>
          <a:p>
            <a:pPr>
              <a:buNone/>
            </a:pPr>
            <a:r>
              <a:rPr lang="cs-CZ" dirty="0" smtClean="0"/>
              <a:t>9 567 x 27	C		10 124 x 39	R</a:t>
            </a:r>
          </a:p>
          <a:p>
            <a:pPr>
              <a:buNone/>
            </a:pPr>
            <a:r>
              <a:rPr lang="cs-CZ" dirty="0" smtClean="0"/>
              <a:t>24 193 x 18	O		60 642 x 29	S</a:t>
            </a:r>
          </a:p>
          <a:p>
            <a:pPr>
              <a:buNone/>
            </a:pPr>
            <a:r>
              <a:rPr lang="cs-CZ" dirty="0" smtClean="0"/>
              <a:t>42 093 x 42	J</a:t>
            </a:r>
          </a:p>
          <a:p>
            <a:pPr>
              <a:buNone/>
            </a:pPr>
            <a:endParaRPr lang="cs-CZ" dirty="0" smtClean="0"/>
          </a:p>
        </p:txBody>
      </p:sp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0" y="5445224"/>
          <a:ext cx="9144000" cy="1095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14400"/>
                <a:gridCol w="914400"/>
                <a:gridCol w="914400"/>
                <a:gridCol w="914400"/>
                <a:gridCol w="914400"/>
                <a:gridCol w="914400"/>
                <a:gridCol w="914400"/>
                <a:gridCol w="914400"/>
                <a:gridCol w="914400"/>
                <a:gridCol w="914400"/>
              </a:tblGrid>
              <a:tr h="547948"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smtClean="0"/>
                        <a:t>TAJENKA</a:t>
                      </a:r>
                      <a:endParaRPr lang="cs-CZ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/>
                </a:tc>
              </a:tr>
              <a:tr h="547948">
                <a:tc>
                  <a:txBody>
                    <a:bodyPr/>
                    <a:lstStyle/>
                    <a:p>
                      <a:pPr algn="ctr"/>
                      <a:r>
                        <a:rPr lang="cs-CZ" sz="1100" dirty="0" smtClean="0"/>
                        <a:t>VÝSLEDEK</a:t>
                      </a:r>
                      <a:endParaRPr lang="cs-CZ" sz="11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 anchor="ctr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Správné výsledky</a:t>
            </a:r>
            <a:endParaRPr lang="cs-CZ" dirty="0"/>
          </a:p>
        </p:txBody>
      </p:sp>
      <p:sp>
        <p:nvSpPr>
          <p:cNvPr id="7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8229600" cy="4389120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Vypočti příklady, seřaď výsledky od nejvyššího </a:t>
            </a:r>
          </a:p>
          <a:p>
            <a:pPr>
              <a:buNone/>
            </a:pPr>
            <a:r>
              <a:rPr lang="cs-CZ" dirty="0" smtClean="0"/>
              <a:t>k nejnižšímu. Tím získáš hledanou tajenku.</a:t>
            </a:r>
          </a:p>
          <a:p>
            <a:pPr>
              <a:buNone/>
            </a:pPr>
            <a:r>
              <a:rPr lang="cs-CZ" dirty="0" smtClean="0"/>
              <a:t>7 531 x 42	E		32 690 x 50	I</a:t>
            </a:r>
          </a:p>
          <a:p>
            <a:pPr>
              <a:buNone/>
            </a:pPr>
            <a:r>
              <a:rPr lang="cs-CZ" dirty="0" smtClean="0"/>
              <a:t>11 708 x 13	!		19 061	x 63	B</a:t>
            </a:r>
          </a:p>
          <a:p>
            <a:pPr>
              <a:buNone/>
            </a:pPr>
            <a:r>
              <a:rPr lang="cs-CZ" dirty="0" smtClean="0"/>
              <a:t>9 567 x 27	C		10 124 x 39	R</a:t>
            </a:r>
          </a:p>
          <a:p>
            <a:pPr>
              <a:buNone/>
            </a:pPr>
            <a:r>
              <a:rPr lang="cs-CZ" dirty="0" smtClean="0"/>
              <a:t>24 193 x 18	O		60 642 x 29	S</a:t>
            </a:r>
          </a:p>
          <a:p>
            <a:pPr>
              <a:buNone/>
            </a:pPr>
            <a:r>
              <a:rPr lang="cs-CZ" dirty="0" smtClean="0"/>
              <a:t>42 093 x 42	J</a:t>
            </a:r>
          </a:p>
          <a:p>
            <a:pPr>
              <a:buNone/>
            </a:pPr>
            <a:endParaRPr lang="cs-CZ" dirty="0" smtClean="0"/>
          </a:p>
        </p:txBody>
      </p:sp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0" y="5445224"/>
          <a:ext cx="9144000" cy="1095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14400"/>
                <a:gridCol w="914400"/>
                <a:gridCol w="914400"/>
                <a:gridCol w="914400"/>
                <a:gridCol w="914400"/>
                <a:gridCol w="914400"/>
                <a:gridCol w="914400"/>
                <a:gridCol w="914400"/>
                <a:gridCol w="914400"/>
                <a:gridCol w="914400"/>
              </a:tblGrid>
              <a:tr h="547948"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smtClean="0"/>
                        <a:t>TAJENKA</a:t>
                      </a:r>
                      <a:endParaRPr lang="cs-CZ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J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S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I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B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O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R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E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C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!</a:t>
                      </a:r>
                    </a:p>
                  </a:txBody>
                  <a:tcPr anchor="ctr"/>
                </a:tc>
              </a:tr>
              <a:tr h="547948">
                <a:tc>
                  <a:txBody>
                    <a:bodyPr/>
                    <a:lstStyle/>
                    <a:p>
                      <a:pPr algn="ctr"/>
                      <a:r>
                        <a:rPr lang="cs-CZ" sz="1100" dirty="0" smtClean="0"/>
                        <a:t>VÝSLEDEK</a:t>
                      </a:r>
                      <a:endParaRPr lang="cs-CZ" sz="11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smtClean="0"/>
                        <a:t>1</a:t>
                      </a:r>
                      <a:r>
                        <a:rPr lang="cs-CZ" sz="1400" baseline="0" smtClean="0"/>
                        <a:t> </a:t>
                      </a:r>
                      <a:r>
                        <a:rPr lang="cs-CZ" sz="1400" smtClean="0"/>
                        <a:t>767 </a:t>
                      </a:r>
                      <a:r>
                        <a:rPr lang="cs-CZ" sz="1400" dirty="0" smtClean="0"/>
                        <a:t>906</a:t>
                      </a:r>
                      <a:endParaRPr lang="cs-CZ" sz="1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1 758 618</a:t>
                      </a:r>
                      <a:endParaRPr lang="cs-CZ" sz="1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1 634 500</a:t>
                      </a:r>
                      <a:endParaRPr lang="cs-CZ" sz="1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1 200</a:t>
                      </a:r>
                      <a:r>
                        <a:rPr lang="cs-CZ" sz="1400" baseline="0" dirty="0" smtClean="0"/>
                        <a:t> 843</a:t>
                      </a:r>
                      <a:endParaRPr lang="cs-CZ" sz="1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435 474</a:t>
                      </a:r>
                      <a:endParaRPr lang="cs-CZ" sz="1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394</a:t>
                      </a:r>
                      <a:r>
                        <a:rPr lang="cs-CZ" sz="1400" baseline="0" dirty="0" smtClean="0"/>
                        <a:t> 836</a:t>
                      </a:r>
                      <a:endParaRPr lang="cs-CZ" sz="1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316 302</a:t>
                      </a:r>
                      <a:endParaRPr lang="cs-CZ" sz="1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258 309</a:t>
                      </a:r>
                      <a:endParaRPr lang="cs-CZ" sz="1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152 204</a:t>
                      </a:r>
                      <a:endParaRPr lang="cs-CZ" sz="1400" dirty="0"/>
                    </a:p>
                  </a:txBody>
                  <a:tcPr anchor="ctr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51</TotalTime>
  <Words>125</Words>
  <Application>Microsoft Office PowerPoint</Application>
  <PresentationFormat>Předvádění na obrazovce (4:3)</PresentationFormat>
  <Paragraphs>46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Tok</vt:lpstr>
      <vt:lpstr>Prezentace aplikace PowerPoint</vt:lpstr>
      <vt:lpstr>Písemné násobení II</vt:lpstr>
      <vt:lpstr>Vypočítej příklady a získej tajenku</vt:lpstr>
      <vt:lpstr>Správné výsledky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Násobení</dc:title>
  <dc:creator>rudolf</dc:creator>
  <cp:lastModifiedBy>Marketka</cp:lastModifiedBy>
  <cp:revision>14</cp:revision>
  <dcterms:created xsi:type="dcterms:W3CDTF">2012-04-15T19:03:23Z</dcterms:created>
  <dcterms:modified xsi:type="dcterms:W3CDTF">2012-08-25T16:18:01Z</dcterms:modified>
</cp:coreProperties>
</file>