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9" r:id="rId2"/>
    <p:sldId id="256" r:id="rId3"/>
    <p:sldId id="257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67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F0E9E4E-3461-490B-8676-5D0ACF1A8FE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08F1D28-DF12-4256-8EE7-6F0DA8E2EC65}">
      <dgm:prSet phldrT="[Text]"/>
      <dgm:spPr/>
      <dgm:t>
        <a:bodyPr/>
        <a:lstStyle/>
        <a:p>
          <a:r>
            <a:rPr lang="cs-CZ" dirty="0" smtClean="0"/>
            <a:t>Název školy: ZŠ a MŠ Březno</a:t>
          </a:r>
          <a:endParaRPr lang="cs-CZ" dirty="0"/>
        </a:p>
      </dgm:t>
    </dgm:pt>
    <dgm:pt modelId="{93D6014F-710A-4685-84D1-0D8583F7CB21}" type="parTrans" cxnId="{F1BED43C-79F6-4B3C-B3D4-C3B7413A1095}">
      <dgm:prSet/>
      <dgm:spPr/>
      <dgm:t>
        <a:bodyPr/>
        <a:lstStyle/>
        <a:p>
          <a:endParaRPr lang="cs-CZ"/>
        </a:p>
      </dgm:t>
    </dgm:pt>
    <dgm:pt modelId="{4B5EBBE7-9EC7-4D8E-90E2-47595A4D9E9D}" type="sibTrans" cxnId="{F1BED43C-79F6-4B3C-B3D4-C3B7413A1095}">
      <dgm:prSet/>
      <dgm:spPr/>
      <dgm:t>
        <a:bodyPr/>
        <a:lstStyle/>
        <a:p>
          <a:endParaRPr lang="cs-CZ"/>
        </a:p>
      </dgm:t>
    </dgm:pt>
    <dgm:pt modelId="{0DCDCCD6-E486-4794-9A99-0410BFD07E4F}">
      <dgm:prSet phldrT="[Text]"/>
      <dgm:spPr/>
      <dgm:t>
        <a:bodyPr/>
        <a:lstStyle/>
        <a:p>
          <a:r>
            <a:rPr lang="cs-CZ" dirty="0" smtClean="0"/>
            <a:t>Autor: Dana Rudolfová</a:t>
          </a:r>
          <a:endParaRPr lang="cs-CZ" dirty="0"/>
        </a:p>
      </dgm:t>
    </dgm:pt>
    <dgm:pt modelId="{E4617D26-6F7E-455D-BAE7-B69F275E7E6F}" type="parTrans" cxnId="{C2F7E25F-1890-401A-9A0C-7026B4C3290A}">
      <dgm:prSet/>
      <dgm:spPr/>
      <dgm:t>
        <a:bodyPr/>
        <a:lstStyle/>
        <a:p>
          <a:endParaRPr lang="cs-CZ"/>
        </a:p>
      </dgm:t>
    </dgm:pt>
    <dgm:pt modelId="{48EDEDFB-E898-4236-A65D-2F9D19BD9717}" type="sibTrans" cxnId="{C2F7E25F-1890-401A-9A0C-7026B4C3290A}">
      <dgm:prSet/>
      <dgm:spPr/>
      <dgm:t>
        <a:bodyPr/>
        <a:lstStyle/>
        <a:p>
          <a:endParaRPr lang="cs-CZ"/>
        </a:p>
      </dgm:t>
    </dgm:pt>
    <dgm:pt modelId="{19541AD6-FE4D-46ED-A7B5-E7C79CA1E9CD}">
      <dgm:prSet phldrT="[Text]"/>
      <dgm:spPr/>
      <dgm:t>
        <a:bodyPr/>
        <a:lstStyle/>
        <a:p>
          <a:r>
            <a:rPr lang="cs-CZ" dirty="0" smtClean="0"/>
            <a:t>Název: VY_32_INOVACE_35_RETEZEC_II</a:t>
          </a:r>
          <a:endParaRPr lang="cs-CZ" dirty="0"/>
        </a:p>
      </dgm:t>
    </dgm:pt>
    <dgm:pt modelId="{AB667AC8-818E-4E88-81A8-07780CA4C824}" type="parTrans" cxnId="{9F3B580D-2757-4C8E-B50C-31BE61C500BF}">
      <dgm:prSet/>
      <dgm:spPr/>
      <dgm:t>
        <a:bodyPr/>
        <a:lstStyle/>
        <a:p>
          <a:endParaRPr lang="cs-CZ"/>
        </a:p>
      </dgm:t>
    </dgm:pt>
    <dgm:pt modelId="{D74EEB80-A1CB-457C-AE4E-5D6D3E21BA3F}" type="sibTrans" cxnId="{9F3B580D-2757-4C8E-B50C-31BE61C500BF}">
      <dgm:prSet/>
      <dgm:spPr/>
      <dgm:t>
        <a:bodyPr/>
        <a:lstStyle/>
        <a:p>
          <a:endParaRPr lang="cs-CZ"/>
        </a:p>
      </dgm:t>
    </dgm:pt>
    <dgm:pt modelId="{D2C306FF-0570-4A91-B8CB-5F8500389801}">
      <dgm:prSet phldrT="[Text]"/>
      <dgm:spPr/>
      <dgm:t>
        <a:bodyPr/>
        <a:lstStyle/>
        <a:p>
          <a:r>
            <a:rPr lang="cs-CZ" dirty="0" smtClean="0"/>
            <a:t>Téma: Řetězec II</a:t>
          </a:r>
          <a:endParaRPr lang="cs-CZ" dirty="0"/>
        </a:p>
      </dgm:t>
    </dgm:pt>
    <dgm:pt modelId="{A68388F7-4CAB-4C94-B37F-6B27391C1CEB}" type="parTrans" cxnId="{A0E7F23C-B004-4CF1-88D9-CD693AA3A00D}">
      <dgm:prSet/>
      <dgm:spPr/>
      <dgm:t>
        <a:bodyPr/>
        <a:lstStyle/>
        <a:p>
          <a:endParaRPr lang="cs-CZ"/>
        </a:p>
      </dgm:t>
    </dgm:pt>
    <dgm:pt modelId="{A1EA3C74-999E-4E47-A58C-CC103FD09CE0}" type="sibTrans" cxnId="{A0E7F23C-B004-4CF1-88D9-CD693AA3A00D}">
      <dgm:prSet/>
      <dgm:spPr/>
      <dgm:t>
        <a:bodyPr/>
        <a:lstStyle/>
        <a:p>
          <a:endParaRPr lang="cs-CZ"/>
        </a:p>
      </dgm:t>
    </dgm:pt>
    <dgm:pt modelId="{821FF6B3-BE32-47EC-9F7C-0BE70B7C341E}">
      <dgm:prSet phldrT="[Text]"/>
      <dgm:spPr/>
      <dgm:t>
        <a:bodyPr/>
        <a:lstStyle/>
        <a:p>
          <a:r>
            <a:rPr lang="cs-CZ" dirty="0" smtClean="0"/>
            <a:t>Anotace: Materiál k interaktivní tabuli – Matematika pro 4. třídu násobení 1000 v oboru do milionu</a:t>
          </a:r>
          <a:endParaRPr lang="cs-CZ" dirty="0"/>
        </a:p>
      </dgm:t>
    </dgm:pt>
    <dgm:pt modelId="{56A070E8-B557-40DF-A562-885A282B8B75}" type="parTrans" cxnId="{245DEA8C-041D-4DF4-BE93-4DD1108C37A1}">
      <dgm:prSet/>
      <dgm:spPr/>
      <dgm:t>
        <a:bodyPr/>
        <a:lstStyle/>
        <a:p>
          <a:endParaRPr lang="cs-CZ"/>
        </a:p>
      </dgm:t>
    </dgm:pt>
    <dgm:pt modelId="{77D60AF5-6C67-4526-90E5-51DFBC338DA7}" type="sibTrans" cxnId="{245DEA8C-041D-4DF4-BE93-4DD1108C37A1}">
      <dgm:prSet/>
      <dgm:spPr/>
      <dgm:t>
        <a:bodyPr/>
        <a:lstStyle/>
        <a:p>
          <a:endParaRPr lang="cs-CZ"/>
        </a:p>
      </dgm:t>
    </dgm:pt>
    <dgm:pt modelId="{B04AFFFD-F077-48F8-8D24-EE9263E830CC}">
      <dgm:prSet phldrT="[Text]"/>
      <dgm:spPr/>
      <dgm:t>
        <a:bodyPr/>
        <a:lstStyle/>
        <a:p>
          <a:r>
            <a:rPr lang="cs-CZ" dirty="0" smtClean="0"/>
            <a:t>Číslo projektu: CZ.1.07/1.4.00/21.0360</a:t>
          </a:r>
          <a:endParaRPr lang="cs-CZ" dirty="0"/>
        </a:p>
      </dgm:t>
    </dgm:pt>
    <dgm:pt modelId="{76DA538E-ECA4-444A-BB0C-A66AEC640A77}" type="sibTrans" cxnId="{C0246B7D-A1CB-44F2-9B57-08F6DE2F1EB9}">
      <dgm:prSet/>
      <dgm:spPr/>
      <dgm:t>
        <a:bodyPr/>
        <a:lstStyle/>
        <a:p>
          <a:endParaRPr lang="cs-CZ"/>
        </a:p>
      </dgm:t>
    </dgm:pt>
    <dgm:pt modelId="{60101018-BE8D-4262-A073-4D0078DD8A0A}" type="parTrans" cxnId="{C0246B7D-A1CB-44F2-9B57-08F6DE2F1EB9}">
      <dgm:prSet/>
      <dgm:spPr/>
      <dgm:t>
        <a:bodyPr/>
        <a:lstStyle/>
        <a:p>
          <a:endParaRPr lang="cs-CZ"/>
        </a:p>
      </dgm:t>
    </dgm:pt>
    <dgm:pt modelId="{01E3E404-ABE1-4A5D-B681-6D5993815711}" type="pres">
      <dgm:prSet presAssocID="{AF0E9E4E-3461-490B-8676-5D0ACF1A8FE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3AF348C-3102-4A10-BC7A-2EFC735C8DD0}" type="pres">
      <dgm:prSet presAssocID="{B08F1D28-DF12-4256-8EE7-6F0DA8E2EC65}" presName="circle1" presStyleLbl="node1" presStyleIdx="0" presStyleCnt="6"/>
      <dgm:spPr/>
    </dgm:pt>
    <dgm:pt modelId="{E8F8CB2B-EE47-4B04-9E79-F723A4F31319}" type="pres">
      <dgm:prSet presAssocID="{B08F1D28-DF12-4256-8EE7-6F0DA8E2EC65}" presName="space" presStyleCnt="0"/>
      <dgm:spPr/>
    </dgm:pt>
    <dgm:pt modelId="{BD260CF7-3C10-42A2-860B-5ED0AC90F625}" type="pres">
      <dgm:prSet presAssocID="{B08F1D28-DF12-4256-8EE7-6F0DA8E2EC65}" presName="rect1" presStyleLbl="alignAcc1" presStyleIdx="0" presStyleCnt="6"/>
      <dgm:spPr/>
      <dgm:t>
        <a:bodyPr/>
        <a:lstStyle/>
        <a:p>
          <a:endParaRPr lang="cs-CZ"/>
        </a:p>
      </dgm:t>
    </dgm:pt>
    <dgm:pt modelId="{1C2E0A9A-7882-4D64-B970-2B96F0751356}" type="pres">
      <dgm:prSet presAssocID="{0DCDCCD6-E486-4794-9A99-0410BFD07E4F}" presName="vertSpace2" presStyleLbl="node1" presStyleIdx="0" presStyleCnt="6"/>
      <dgm:spPr/>
    </dgm:pt>
    <dgm:pt modelId="{1E839B50-8253-4F77-894F-6F23C0B1E3BC}" type="pres">
      <dgm:prSet presAssocID="{0DCDCCD6-E486-4794-9A99-0410BFD07E4F}" presName="circle2" presStyleLbl="node1" presStyleIdx="1" presStyleCnt="6"/>
      <dgm:spPr/>
    </dgm:pt>
    <dgm:pt modelId="{F47B0E44-286F-4991-8E9D-243019DE3EF4}" type="pres">
      <dgm:prSet presAssocID="{0DCDCCD6-E486-4794-9A99-0410BFD07E4F}" presName="rect2" presStyleLbl="alignAcc1" presStyleIdx="1" presStyleCnt="6"/>
      <dgm:spPr/>
      <dgm:t>
        <a:bodyPr/>
        <a:lstStyle/>
        <a:p>
          <a:endParaRPr lang="cs-CZ"/>
        </a:p>
      </dgm:t>
    </dgm:pt>
    <dgm:pt modelId="{7915DA2B-5DE0-4820-BB10-FFA20F82E895}" type="pres">
      <dgm:prSet presAssocID="{19541AD6-FE4D-46ED-A7B5-E7C79CA1E9CD}" presName="vertSpace3" presStyleLbl="node1" presStyleIdx="1" presStyleCnt="6"/>
      <dgm:spPr/>
    </dgm:pt>
    <dgm:pt modelId="{859864B2-3AB9-406D-B34B-6ABCF04D463E}" type="pres">
      <dgm:prSet presAssocID="{19541AD6-FE4D-46ED-A7B5-E7C79CA1E9CD}" presName="circle3" presStyleLbl="node1" presStyleIdx="2" presStyleCnt="6"/>
      <dgm:spPr/>
    </dgm:pt>
    <dgm:pt modelId="{D6AF2A03-BBAB-457A-8528-DCB9B8C36F13}" type="pres">
      <dgm:prSet presAssocID="{19541AD6-FE4D-46ED-A7B5-E7C79CA1E9CD}" presName="rect3" presStyleLbl="alignAcc1" presStyleIdx="2" presStyleCnt="6"/>
      <dgm:spPr/>
      <dgm:t>
        <a:bodyPr/>
        <a:lstStyle/>
        <a:p>
          <a:endParaRPr lang="cs-CZ"/>
        </a:p>
      </dgm:t>
    </dgm:pt>
    <dgm:pt modelId="{42E44D1F-0DE7-4656-96E2-8732676C573A}" type="pres">
      <dgm:prSet presAssocID="{D2C306FF-0570-4A91-B8CB-5F8500389801}" presName="vertSpace4" presStyleLbl="node1" presStyleIdx="2" presStyleCnt="6"/>
      <dgm:spPr/>
    </dgm:pt>
    <dgm:pt modelId="{9CA18773-BC0F-4EFC-BADF-B438C9C10D0A}" type="pres">
      <dgm:prSet presAssocID="{D2C306FF-0570-4A91-B8CB-5F8500389801}" presName="circle4" presStyleLbl="node1" presStyleIdx="3" presStyleCnt="6"/>
      <dgm:spPr/>
    </dgm:pt>
    <dgm:pt modelId="{03CEE37C-A9E4-4B2A-95AA-81F443C982F0}" type="pres">
      <dgm:prSet presAssocID="{D2C306FF-0570-4A91-B8CB-5F8500389801}" presName="rect4" presStyleLbl="alignAcc1" presStyleIdx="3" presStyleCnt="6"/>
      <dgm:spPr/>
      <dgm:t>
        <a:bodyPr/>
        <a:lstStyle/>
        <a:p>
          <a:endParaRPr lang="cs-CZ"/>
        </a:p>
      </dgm:t>
    </dgm:pt>
    <dgm:pt modelId="{82E878BC-FA35-4C32-82EA-C1227E15F3DC}" type="pres">
      <dgm:prSet presAssocID="{B04AFFFD-F077-48F8-8D24-EE9263E830CC}" presName="vertSpace5" presStyleLbl="node1" presStyleIdx="3" presStyleCnt="6"/>
      <dgm:spPr/>
    </dgm:pt>
    <dgm:pt modelId="{CFC21865-533A-488A-B4B0-454CBF4DED1A}" type="pres">
      <dgm:prSet presAssocID="{B04AFFFD-F077-48F8-8D24-EE9263E830CC}" presName="circle5" presStyleLbl="node1" presStyleIdx="4" presStyleCnt="6"/>
      <dgm:spPr/>
    </dgm:pt>
    <dgm:pt modelId="{97A9206F-515B-4B65-89F1-A02F94A52508}" type="pres">
      <dgm:prSet presAssocID="{B04AFFFD-F077-48F8-8D24-EE9263E830CC}" presName="rect5" presStyleLbl="alignAcc1" presStyleIdx="4" presStyleCnt="6"/>
      <dgm:spPr/>
      <dgm:t>
        <a:bodyPr/>
        <a:lstStyle/>
        <a:p>
          <a:endParaRPr lang="cs-CZ"/>
        </a:p>
      </dgm:t>
    </dgm:pt>
    <dgm:pt modelId="{BE23784C-AB32-4DB5-8FF5-B737EA25DC15}" type="pres">
      <dgm:prSet presAssocID="{821FF6B3-BE32-47EC-9F7C-0BE70B7C341E}" presName="vertSpace6" presStyleLbl="node1" presStyleIdx="4" presStyleCnt="6"/>
      <dgm:spPr/>
    </dgm:pt>
    <dgm:pt modelId="{D95D4D44-A78C-48C2-AF56-8B79CD18AC7E}" type="pres">
      <dgm:prSet presAssocID="{821FF6B3-BE32-47EC-9F7C-0BE70B7C341E}" presName="circle6" presStyleLbl="node1" presStyleIdx="5" presStyleCnt="6"/>
      <dgm:spPr/>
    </dgm:pt>
    <dgm:pt modelId="{176C9CEF-EF72-4C50-A4B9-421F6CBB82D4}" type="pres">
      <dgm:prSet presAssocID="{821FF6B3-BE32-47EC-9F7C-0BE70B7C341E}" presName="rect6" presStyleLbl="alignAcc1" presStyleIdx="5" presStyleCnt="6"/>
      <dgm:spPr/>
      <dgm:t>
        <a:bodyPr/>
        <a:lstStyle/>
        <a:p>
          <a:endParaRPr lang="cs-CZ"/>
        </a:p>
      </dgm:t>
    </dgm:pt>
    <dgm:pt modelId="{977B6DDA-46DD-4876-80BF-676BA585196F}" type="pres">
      <dgm:prSet presAssocID="{B08F1D28-DF12-4256-8EE7-6F0DA8E2EC6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750DAC-1F82-45E9-90FE-BB3C3A2E03BA}" type="pres">
      <dgm:prSet presAssocID="{0DCDCCD6-E486-4794-9A99-0410BFD07E4F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82BE27A-20C5-42B9-B76A-ED9BE58238DF}" type="pres">
      <dgm:prSet presAssocID="{19541AD6-FE4D-46ED-A7B5-E7C79CA1E9CD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35C2-033D-45EE-AE2E-A36E91443345}" type="pres">
      <dgm:prSet presAssocID="{D2C306FF-0570-4A91-B8CB-5F8500389801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D1374B-FE47-43FA-B4BA-003EDD6A0D9E}" type="pres">
      <dgm:prSet presAssocID="{B04AFFFD-F077-48F8-8D24-EE9263E830CC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1BE920F-D970-490D-8820-E835EA66AC1C}" type="pres">
      <dgm:prSet presAssocID="{821FF6B3-BE32-47EC-9F7C-0BE70B7C341E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89AFF7B-2759-445F-8910-258617F10437}" type="presOf" srcId="{19541AD6-FE4D-46ED-A7B5-E7C79CA1E9CD}" destId="{582BE27A-20C5-42B9-B76A-ED9BE58238DF}" srcOrd="1" destOrd="0" presId="urn:microsoft.com/office/officeart/2005/8/layout/target3"/>
    <dgm:cxn modelId="{C6BEA55F-5046-4C8D-9FAB-F1CA261B71A9}" type="presOf" srcId="{B08F1D28-DF12-4256-8EE7-6F0DA8E2EC65}" destId="{BD260CF7-3C10-42A2-860B-5ED0AC90F625}" srcOrd="0" destOrd="0" presId="urn:microsoft.com/office/officeart/2005/8/layout/target3"/>
    <dgm:cxn modelId="{68680906-FC44-4808-93EA-A34D613E19EB}" type="presOf" srcId="{B04AFFFD-F077-48F8-8D24-EE9263E830CC}" destId="{B5D1374B-FE47-43FA-B4BA-003EDD6A0D9E}" srcOrd="1" destOrd="0" presId="urn:microsoft.com/office/officeart/2005/8/layout/target3"/>
    <dgm:cxn modelId="{50936D1B-802F-478E-ACAA-C09B61102240}" type="presOf" srcId="{0DCDCCD6-E486-4794-9A99-0410BFD07E4F}" destId="{9B750DAC-1F82-45E9-90FE-BB3C3A2E03BA}" srcOrd="1" destOrd="0" presId="urn:microsoft.com/office/officeart/2005/8/layout/target3"/>
    <dgm:cxn modelId="{A0E7F23C-B004-4CF1-88D9-CD693AA3A00D}" srcId="{AF0E9E4E-3461-490B-8676-5D0ACF1A8FEA}" destId="{D2C306FF-0570-4A91-B8CB-5F8500389801}" srcOrd="3" destOrd="0" parTransId="{A68388F7-4CAB-4C94-B37F-6B27391C1CEB}" sibTransId="{A1EA3C74-999E-4E47-A58C-CC103FD09CE0}"/>
    <dgm:cxn modelId="{A9932E1F-97C5-4E0D-BF12-BE2792903AAE}" type="presOf" srcId="{D2C306FF-0570-4A91-B8CB-5F8500389801}" destId="{03CEE37C-A9E4-4B2A-95AA-81F443C982F0}" srcOrd="0" destOrd="0" presId="urn:microsoft.com/office/officeart/2005/8/layout/target3"/>
    <dgm:cxn modelId="{F1BED43C-79F6-4B3C-B3D4-C3B7413A1095}" srcId="{AF0E9E4E-3461-490B-8676-5D0ACF1A8FEA}" destId="{B08F1D28-DF12-4256-8EE7-6F0DA8E2EC65}" srcOrd="0" destOrd="0" parTransId="{93D6014F-710A-4685-84D1-0D8583F7CB21}" sibTransId="{4B5EBBE7-9EC7-4D8E-90E2-47595A4D9E9D}"/>
    <dgm:cxn modelId="{3D7178F3-A1DB-42F2-AA4E-BCDC25AD9341}" type="presOf" srcId="{B08F1D28-DF12-4256-8EE7-6F0DA8E2EC65}" destId="{977B6DDA-46DD-4876-80BF-676BA585196F}" srcOrd="1" destOrd="0" presId="urn:microsoft.com/office/officeart/2005/8/layout/target3"/>
    <dgm:cxn modelId="{B5C96D4C-94B8-4D2C-B6C3-EDCE681450E4}" type="presOf" srcId="{19541AD6-FE4D-46ED-A7B5-E7C79CA1E9CD}" destId="{D6AF2A03-BBAB-457A-8528-DCB9B8C36F13}" srcOrd="0" destOrd="0" presId="urn:microsoft.com/office/officeart/2005/8/layout/target3"/>
    <dgm:cxn modelId="{245DEA8C-041D-4DF4-BE93-4DD1108C37A1}" srcId="{AF0E9E4E-3461-490B-8676-5D0ACF1A8FEA}" destId="{821FF6B3-BE32-47EC-9F7C-0BE70B7C341E}" srcOrd="5" destOrd="0" parTransId="{56A070E8-B557-40DF-A562-885A282B8B75}" sibTransId="{77D60AF5-6C67-4526-90E5-51DFBC338DA7}"/>
    <dgm:cxn modelId="{83F9D9E3-61BB-42A2-AADC-AAEE5CC9069A}" type="presOf" srcId="{821FF6B3-BE32-47EC-9F7C-0BE70B7C341E}" destId="{71BE920F-D970-490D-8820-E835EA66AC1C}" srcOrd="1" destOrd="0" presId="urn:microsoft.com/office/officeart/2005/8/layout/target3"/>
    <dgm:cxn modelId="{A85BCFE0-52C2-4FA2-81E2-53C628E2A46A}" type="presOf" srcId="{0DCDCCD6-E486-4794-9A99-0410BFD07E4F}" destId="{F47B0E44-286F-4991-8E9D-243019DE3EF4}" srcOrd="0" destOrd="0" presId="urn:microsoft.com/office/officeart/2005/8/layout/target3"/>
    <dgm:cxn modelId="{88FEC676-AC2A-4EEA-8815-E44EE0023E23}" type="presOf" srcId="{AF0E9E4E-3461-490B-8676-5D0ACF1A8FEA}" destId="{01E3E404-ABE1-4A5D-B681-6D5993815711}" srcOrd="0" destOrd="0" presId="urn:microsoft.com/office/officeart/2005/8/layout/target3"/>
    <dgm:cxn modelId="{6FA1345F-81B1-4EB9-9FAD-9431637E965E}" type="presOf" srcId="{B04AFFFD-F077-48F8-8D24-EE9263E830CC}" destId="{97A9206F-515B-4B65-89F1-A02F94A52508}" srcOrd="0" destOrd="0" presId="urn:microsoft.com/office/officeart/2005/8/layout/target3"/>
    <dgm:cxn modelId="{9F3B580D-2757-4C8E-B50C-31BE61C500BF}" srcId="{AF0E9E4E-3461-490B-8676-5D0ACF1A8FEA}" destId="{19541AD6-FE4D-46ED-A7B5-E7C79CA1E9CD}" srcOrd="2" destOrd="0" parTransId="{AB667AC8-818E-4E88-81A8-07780CA4C824}" sibTransId="{D74EEB80-A1CB-457C-AE4E-5D6D3E21BA3F}"/>
    <dgm:cxn modelId="{C0246B7D-A1CB-44F2-9B57-08F6DE2F1EB9}" srcId="{AF0E9E4E-3461-490B-8676-5D0ACF1A8FEA}" destId="{B04AFFFD-F077-48F8-8D24-EE9263E830CC}" srcOrd="4" destOrd="0" parTransId="{60101018-BE8D-4262-A073-4D0078DD8A0A}" sibTransId="{76DA538E-ECA4-444A-BB0C-A66AEC640A77}"/>
    <dgm:cxn modelId="{C2F7E25F-1890-401A-9A0C-7026B4C3290A}" srcId="{AF0E9E4E-3461-490B-8676-5D0ACF1A8FEA}" destId="{0DCDCCD6-E486-4794-9A99-0410BFD07E4F}" srcOrd="1" destOrd="0" parTransId="{E4617D26-6F7E-455D-BAE7-B69F275E7E6F}" sibTransId="{48EDEDFB-E898-4236-A65D-2F9D19BD9717}"/>
    <dgm:cxn modelId="{53870705-5AF7-4D33-A407-640BF36E6E56}" type="presOf" srcId="{821FF6B3-BE32-47EC-9F7C-0BE70B7C341E}" destId="{176C9CEF-EF72-4C50-A4B9-421F6CBB82D4}" srcOrd="0" destOrd="0" presId="urn:microsoft.com/office/officeart/2005/8/layout/target3"/>
    <dgm:cxn modelId="{A816942F-17E9-45AA-9EF1-07B8F806240B}" type="presOf" srcId="{D2C306FF-0570-4A91-B8CB-5F8500389801}" destId="{40B935C2-033D-45EE-AE2E-A36E91443345}" srcOrd="1" destOrd="0" presId="urn:microsoft.com/office/officeart/2005/8/layout/target3"/>
    <dgm:cxn modelId="{0562842B-502D-4FCE-ADE6-DCBF5C694779}" type="presParOf" srcId="{01E3E404-ABE1-4A5D-B681-6D5993815711}" destId="{23AF348C-3102-4A10-BC7A-2EFC735C8DD0}" srcOrd="0" destOrd="0" presId="urn:microsoft.com/office/officeart/2005/8/layout/target3"/>
    <dgm:cxn modelId="{23E7C2E3-E012-44D7-9465-70EF0171E1C0}" type="presParOf" srcId="{01E3E404-ABE1-4A5D-B681-6D5993815711}" destId="{E8F8CB2B-EE47-4B04-9E79-F723A4F31319}" srcOrd="1" destOrd="0" presId="urn:microsoft.com/office/officeart/2005/8/layout/target3"/>
    <dgm:cxn modelId="{2785FBD6-E957-4061-82E0-F1116C9FF9B8}" type="presParOf" srcId="{01E3E404-ABE1-4A5D-B681-6D5993815711}" destId="{BD260CF7-3C10-42A2-860B-5ED0AC90F625}" srcOrd="2" destOrd="0" presId="urn:microsoft.com/office/officeart/2005/8/layout/target3"/>
    <dgm:cxn modelId="{1D346416-B6C1-43F4-894D-9B5D3EC3F4F2}" type="presParOf" srcId="{01E3E404-ABE1-4A5D-B681-6D5993815711}" destId="{1C2E0A9A-7882-4D64-B970-2B96F0751356}" srcOrd="3" destOrd="0" presId="urn:microsoft.com/office/officeart/2005/8/layout/target3"/>
    <dgm:cxn modelId="{CABFF9ED-8059-4DB4-80F9-2561A377068D}" type="presParOf" srcId="{01E3E404-ABE1-4A5D-B681-6D5993815711}" destId="{1E839B50-8253-4F77-894F-6F23C0B1E3BC}" srcOrd="4" destOrd="0" presId="urn:microsoft.com/office/officeart/2005/8/layout/target3"/>
    <dgm:cxn modelId="{AE75E5E7-B27A-4A4F-B5F9-1BDD359DC94B}" type="presParOf" srcId="{01E3E404-ABE1-4A5D-B681-6D5993815711}" destId="{F47B0E44-286F-4991-8E9D-243019DE3EF4}" srcOrd="5" destOrd="0" presId="urn:microsoft.com/office/officeart/2005/8/layout/target3"/>
    <dgm:cxn modelId="{DD82C711-2F74-4505-A620-0767D9DE9349}" type="presParOf" srcId="{01E3E404-ABE1-4A5D-B681-6D5993815711}" destId="{7915DA2B-5DE0-4820-BB10-FFA20F82E895}" srcOrd="6" destOrd="0" presId="urn:microsoft.com/office/officeart/2005/8/layout/target3"/>
    <dgm:cxn modelId="{8C25A8AA-3347-46E5-BD00-9A99DB39DE47}" type="presParOf" srcId="{01E3E404-ABE1-4A5D-B681-6D5993815711}" destId="{859864B2-3AB9-406D-B34B-6ABCF04D463E}" srcOrd="7" destOrd="0" presId="urn:microsoft.com/office/officeart/2005/8/layout/target3"/>
    <dgm:cxn modelId="{DFDEA25C-D6F8-4DE2-9752-ADFDEFEFF1DD}" type="presParOf" srcId="{01E3E404-ABE1-4A5D-B681-6D5993815711}" destId="{D6AF2A03-BBAB-457A-8528-DCB9B8C36F13}" srcOrd="8" destOrd="0" presId="urn:microsoft.com/office/officeart/2005/8/layout/target3"/>
    <dgm:cxn modelId="{185EB470-46E9-4340-939B-0AAEDB7B288A}" type="presParOf" srcId="{01E3E404-ABE1-4A5D-B681-6D5993815711}" destId="{42E44D1F-0DE7-4656-96E2-8732676C573A}" srcOrd="9" destOrd="0" presId="urn:microsoft.com/office/officeart/2005/8/layout/target3"/>
    <dgm:cxn modelId="{49487AD0-39E8-4BED-B80D-D5D98B8196DD}" type="presParOf" srcId="{01E3E404-ABE1-4A5D-B681-6D5993815711}" destId="{9CA18773-BC0F-4EFC-BADF-B438C9C10D0A}" srcOrd="10" destOrd="0" presId="urn:microsoft.com/office/officeart/2005/8/layout/target3"/>
    <dgm:cxn modelId="{BDA43CCD-79DF-49C3-B8A2-7031FA75F824}" type="presParOf" srcId="{01E3E404-ABE1-4A5D-B681-6D5993815711}" destId="{03CEE37C-A9E4-4B2A-95AA-81F443C982F0}" srcOrd="11" destOrd="0" presId="urn:microsoft.com/office/officeart/2005/8/layout/target3"/>
    <dgm:cxn modelId="{E164BC53-BC2B-4986-8230-6BFBE354EB44}" type="presParOf" srcId="{01E3E404-ABE1-4A5D-B681-6D5993815711}" destId="{82E878BC-FA35-4C32-82EA-C1227E15F3DC}" srcOrd="12" destOrd="0" presId="urn:microsoft.com/office/officeart/2005/8/layout/target3"/>
    <dgm:cxn modelId="{49998511-C71D-456C-9393-3F6CCA6E3D70}" type="presParOf" srcId="{01E3E404-ABE1-4A5D-B681-6D5993815711}" destId="{CFC21865-533A-488A-B4B0-454CBF4DED1A}" srcOrd="13" destOrd="0" presId="urn:microsoft.com/office/officeart/2005/8/layout/target3"/>
    <dgm:cxn modelId="{3A0BB38A-D538-4A7C-A8ED-14D843AED837}" type="presParOf" srcId="{01E3E404-ABE1-4A5D-B681-6D5993815711}" destId="{97A9206F-515B-4B65-89F1-A02F94A52508}" srcOrd="14" destOrd="0" presId="urn:microsoft.com/office/officeart/2005/8/layout/target3"/>
    <dgm:cxn modelId="{9369F686-3096-4C8C-8AC0-3CD109984851}" type="presParOf" srcId="{01E3E404-ABE1-4A5D-B681-6D5993815711}" destId="{BE23784C-AB32-4DB5-8FF5-B737EA25DC15}" srcOrd="15" destOrd="0" presId="urn:microsoft.com/office/officeart/2005/8/layout/target3"/>
    <dgm:cxn modelId="{55251972-FEA2-4AC5-B81E-75E96801A615}" type="presParOf" srcId="{01E3E404-ABE1-4A5D-B681-6D5993815711}" destId="{D95D4D44-A78C-48C2-AF56-8B79CD18AC7E}" srcOrd="16" destOrd="0" presId="urn:microsoft.com/office/officeart/2005/8/layout/target3"/>
    <dgm:cxn modelId="{0D1E5FB7-AC35-4553-8260-06D23AE7C925}" type="presParOf" srcId="{01E3E404-ABE1-4A5D-B681-6D5993815711}" destId="{176C9CEF-EF72-4C50-A4B9-421F6CBB82D4}" srcOrd="17" destOrd="0" presId="urn:microsoft.com/office/officeart/2005/8/layout/target3"/>
    <dgm:cxn modelId="{C7AC1BF2-27A7-498A-8588-09DB455952CB}" type="presParOf" srcId="{01E3E404-ABE1-4A5D-B681-6D5993815711}" destId="{977B6DDA-46DD-4876-80BF-676BA585196F}" srcOrd="18" destOrd="0" presId="urn:microsoft.com/office/officeart/2005/8/layout/target3"/>
    <dgm:cxn modelId="{44202421-6BBF-4C2C-B805-BBA439FF9053}" type="presParOf" srcId="{01E3E404-ABE1-4A5D-B681-6D5993815711}" destId="{9B750DAC-1F82-45E9-90FE-BB3C3A2E03BA}" srcOrd="19" destOrd="0" presId="urn:microsoft.com/office/officeart/2005/8/layout/target3"/>
    <dgm:cxn modelId="{FB45B5BE-2A5A-4CC2-AE36-0E695FAD44BE}" type="presParOf" srcId="{01E3E404-ABE1-4A5D-B681-6D5993815711}" destId="{582BE27A-20C5-42B9-B76A-ED9BE58238DF}" srcOrd="20" destOrd="0" presId="urn:microsoft.com/office/officeart/2005/8/layout/target3"/>
    <dgm:cxn modelId="{464A4E8E-2F43-4748-947D-15121C5B6996}" type="presParOf" srcId="{01E3E404-ABE1-4A5D-B681-6D5993815711}" destId="{40B935C2-033D-45EE-AE2E-A36E91443345}" srcOrd="21" destOrd="0" presId="urn:microsoft.com/office/officeart/2005/8/layout/target3"/>
    <dgm:cxn modelId="{AF38F898-C079-41F1-AE00-79D12DDE35D7}" type="presParOf" srcId="{01E3E404-ABE1-4A5D-B681-6D5993815711}" destId="{B5D1374B-FE47-43FA-B4BA-003EDD6A0D9E}" srcOrd="22" destOrd="0" presId="urn:microsoft.com/office/officeart/2005/8/layout/target3"/>
    <dgm:cxn modelId="{79947EBB-C6F9-4D5A-BB43-8071ACA34829}" type="presParOf" srcId="{01E3E404-ABE1-4A5D-B681-6D5993815711}" destId="{71BE920F-D970-490D-8820-E835EA66AC1C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AF348C-3102-4A10-BC7A-2EFC735C8DD0}">
      <dsp:nvSpPr>
        <dsp:cNvPr id="0" name=""/>
        <dsp:cNvSpPr/>
      </dsp:nvSpPr>
      <dsp:spPr>
        <a:xfrm>
          <a:off x="0" y="203199"/>
          <a:ext cx="3657600" cy="365760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260CF7-3C10-42A2-860B-5ED0AC90F625}">
      <dsp:nvSpPr>
        <dsp:cNvPr id="0" name=""/>
        <dsp:cNvSpPr/>
      </dsp:nvSpPr>
      <dsp:spPr>
        <a:xfrm>
          <a:off x="1828800" y="203199"/>
          <a:ext cx="4267200" cy="365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Název školy: ZŠ a MŠ Březno</a:t>
          </a:r>
          <a:endParaRPr lang="cs-CZ" sz="1300" kern="1200" dirty="0"/>
        </a:p>
      </dsp:txBody>
      <dsp:txXfrm>
        <a:off x="1828800" y="203199"/>
        <a:ext cx="4267200" cy="457201"/>
      </dsp:txXfrm>
    </dsp:sp>
    <dsp:sp modelId="{1E839B50-8253-4F77-894F-6F23C0B1E3BC}">
      <dsp:nvSpPr>
        <dsp:cNvPr id="0" name=""/>
        <dsp:cNvSpPr/>
      </dsp:nvSpPr>
      <dsp:spPr>
        <a:xfrm>
          <a:off x="320040" y="660401"/>
          <a:ext cx="3017518" cy="301751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7B0E44-286F-4991-8E9D-243019DE3EF4}">
      <dsp:nvSpPr>
        <dsp:cNvPr id="0" name=""/>
        <dsp:cNvSpPr/>
      </dsp:nvSpPr>
      <dsp:spPr>
        <a:xfrm>
          <a:off x="1828800" y="660401"/>
          <a:ext cx="4267200" cy="301751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Dana Rudolfová</a:t>
          </a:r>
          <a:endParaRPr lang="cs-CZ" sz="1300" kern="1200" dirty="0"/>
        </a:p>
      </dsp:txBody>
      <dsp:txXfrm>
        <a:off x="1828800" y="660401"/>
        <a:ext cx="4267200" cy="457201"/>
      </dsp:txXfrm>
    </dsp:sp>
    <dsp:sp modelId="{859864B2-3AB9-406D-B34B-6ABCF04D463E}">
      <dsp:nvSpPr>
        <dsp:cNvPr id="0" name=""/>
        <dsp:cNvSpPr/>
      </dsp:nvSpPr>
      <dsp:spPr>
        <a:xfrm>
          <a:off x="640081" y="1117602"/>
          <a:ext cx="2377437" cy="237743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AF2A03-BBAB-457A-8528-DCB9B8C36F13}">
      <dsp:nvSpPr>
        <dsp:cNvPr id="0" name=""/>
        <dsp:cNvSpPr/>
      </dsp:nvSpPr>
      <dsp:spPr>
        <a:xfrm>
          <a:off x="1828800" y="1117602"/>
          <a:ext cx="4267200" cy="237743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Název: VY_32_INOVACE_35_RETEZEC_II</a:t>
          </a:r>
          <a:endParaRPr lang="cs-CZ" sz="1300" kern="1200" dirty="0"/>
        </a:p>
      </dsp:txBody>
      <dsp:txXfrm>
        <a:off x="1828800" y="1117602"/>
        <a:ext cx="4267200" cy="457197"/>
      </dsp:txXfrm>
    </dsp:sp>
    <dsp:sp modelId="{9CA18773-BC0F-4EFC-BADF-B438C9C10D0A}">
      <dsp:nvSpPr>
        <dsp:cNvPr id="0" name=""/>
        <dsp:cNvSpPr/>
      </dsp:nvSpPr>
      <dsp:spPr>
        <a:xfrm>
          <a:off x="960120" y="1574800"/>
          <a:ext cx="1737360" cy="173736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CEE37C-A9E4-4B2A-95AA-81F443C982F0}">
      <dsp:nvSpPr>
        <dsp:cNvPr id="0" name=""/>
        <dsp:cNvSpPr/>
      </dsp:nvSpPr>
      <dsp:spPr>
        <a:xfrm>
          <a:off x="1828800" y="1574800"/>
          <a:ext cx="4267200" cy="173736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Řetězec II</a:t>
          </a:r>
          <a:endParaRPr lang="cs-CZ" sz="1300" kern="1200" dirty="0"/>
        </a:p>
      </dsp:txBody>
      <dsp:txXfrm>
        <a:off x="1828800" y="1574800"/>
        <a:ext cx="4267200" cy="457201"/>
      </dsp:txXfrm>
    </dsp:sp>
    <dsp:sp modelId="{CFC21865-533A-488A-B4B0-454CBF4DED1A}">
      <dsp:nvSpPr>
        <dsp:cNvPr id="0" name=""/>
        <dsp:cNvSpPr/>
      </dsp:nvSpPr>
      <dsp:spPr>
        <a:xfrm>
          <a:off x="1280160" y="2032001"/>
          <a:ext cx="1097278" cy="109727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A9206F-515B-4B65-89F1-A02F94A52508}">
      <dsp:nvSpPr>
        <dsp:cNvPr id="0" name=""/>
        <dsp:cNvSpPr/>
      </dsp:nvSpPr>
      <dsp:spPr>
        <a:xfrm>
          <a:off x="1828800" y="2032001"/>
          <a:ext cx="4267200" cy="109727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Číslo projektu: CZ.1.07/1.4.00/21.0360</a:t>
          </a:r>
          <a:endParaRPr lang="cs-CZ" sz="1300" kern="1200" dirty="0"/>
        </a:p>
      </dsp:txBody>
      <dsp:txXfrm>
        <a:off x="1828800" y="2032001"/>
        <a:ext cx="4267200" cy="457201"/>
      </dsp:txXfrm>
    </dsp:sp>
    <dsp:sp modelId="{D95D4D44-A78C-48C2-AF56-8B79CD18AC7E}">
      <dsp:nvSpPr>
        <dsp:cNvPr id="0" name=""/>
        <dsp:cNvSpPr/>
      </dsp:nvSpPr>
      <dsp:spPr>
        <a:xfrm>
          <a:off x="1600201" y="2489202"/>
          <a:ext cx="457197" cy="4571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6C9CEF-EF72-4C50-A4B9-421F6CBB82D4}">
      <dsp:nvSpPr>
        <dsp:cNvPr id="0" name=""/>
        <dsp:cNvSpPr/>
      </dsp:nvSpPr>
      <dsp:spPr>
        <a:xfrm>
          <a:off x="1828800" y="2489202"/>
          <a:ext cx="4267200" cy="4571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Anotace: Materiál k interaktivní tabuli – Matematika pro 4. třídu násobení 1000 v oboru do milionu</a:t>
          </a:r>
          <a:endParaRPr lang="cs-CZ" sz="1300" kern="1200" dirty="0"/>
        </a:p>
      </dsp:txBody>
      <dsp:txXfrm>
        <a:off x="1828800" y="2489202"/>
        <a:ext cx="4267200" cy="4571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2394" y="404664"/>
            <a:ext cx="3456384" cy="671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4005064"/>
            <a:ext cx="6984104" cy="1221120"/>
          </a:xfrm>
        </p:spPr>
        <p:txBody>
          <a:bodyPr/>
          <a:lstStyle/>
          <a:p>
            <a:r>
              <a:rPr lang="cs-CZ" dirty="0" smtClean="0"/>
              <a:t>Řetězec II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4797152"/>
            <a:ext cx="6480048" cy="476672"/>
          </a:xfrm>
        </p:spPr>
        <p:txBody>
          <a:bodyPr/>
          <a:lstStyle/>
          <a:p>
            <a:r>
              <a:rPr lang="cs-CZ" dirty="0" smtClean="0"/>
              <a:t>Procvičování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 PŘÍKLADY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3"/>
            <a:ext cx="8352928" cy="504056"/>
          </a:xfrm>
        </p:spPr>
        <p:txBody>
          <a:bodyPr/>
          <a:lstStyle/>
          <a:p>
            <a:pPr>
              <a:buNone/>
            </a:pPr>
            <a:r>
              <a:rPr lang="cs-CZ" sz="2400" dirty="0" smtClean="0"/>
              <a:t>Vypočítej příklady a výsledky průběžně doplňuj do řetězce.</a:t>
            </a:r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395536" y="2348880"/>
            <a:ext cx="1008112" cy="720080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2051720" y="2348880"/>
            <a:ext cx="1008112" cy="720080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3707904" y="2348880"/>
            <a:ext cx="1008112" cy="720080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5364088" y="2348880"/>
            <a:ext cx="1008112" cy="720080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7020272" y="2348880"/>
            <a:ext cx="1008112" cy="720080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467544" y="4005064"/>
            <a:ext cx="1008112" cy="720080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Elipsa 26"/>
          <p:cNvSpPr/>
          <p:nvPr/>
        </p:nvSpPr>
        <p:spPr>
          <a:xfrm>
            <a:off x="2123728" y="4005064"/>
            <a:ext cx="1008112" cy="720080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Elipsa 27"/>
          <p:cNvSpPr/>
          <p:nvPr/>
        </p:nvSpPr>
        <p:spPr>
          <a:xfrm>
            <a:off x="3779912" y="4005064"/>
            <a:ext cx="1008112" cy="720080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Elipsa 28"/>
          <p:cNvSpPr/>
          <p:nvPr/>
        </p:nvSpPr>
        <p:spPr>
          <a:xfrm>
            <a:off x="5436096" y="4005064"/>
            <a:ext cx="1008112" cy="720080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Elipsa 29"/>
          <p:cNvSpPr/>
          <p:nvPr/>
        </p:nvSpPr>
        <p:spPr>
          <a:xfrm>
            <a:off x="7092280" y="4005064"/>
            <a:ext cx="1008112" cy="720080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Elipsa 38"/>
          <p:cNvSpPr/>
          <p:nvPr/>
        </p:nvSpPr>
        <p:spPr>
          <a:xfrm>
            <a:off x="467544" y="5589240"/>
            <a:ext cx="1008112" cy="720080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Elipsa 39"/>
          <p:cNvSpPr/>
          <p:nvPr/>
        </p:nvSpPr>
        <p:spPr>
          <a:xfrm>
            <a:off x="2123728" y="5589240"/>
            <a:ext cx="1008112" cy="720080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Elipsa 40"/>
          <p:cNvSpPr/>
          <p:nvPr/>
        </p:nvSpPr>
        <p:spPr>
          <a:xfrm>
            <a:off x="3779912" y="5589240"/>
            <a:ext cx="1008112" cy="720080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Elipsa 41"/>
          <p:cNvSpPr/>
          <p:nvPr/>
        </p:nvSpPr>
        <p:spPr>
          <a:xfrm>
            <a:off x="5436096" y="5589240"/>
            <a:ext cx="1008112" cy="720080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Elipsa 42"/>
          <p:cNvSpPr/>
          <p:nvPr/>
        </p:nvSpPr>
        <p:spPr>
          <a:xfrm>
            <a:off x="7092280" y="5589240"/>
            <a:ext cx="1008112" cy="720080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TextovéPole 48"/>
          <p:cNvSpPr txBox="1"/>
          <p:nvPr/>
        </p:nvSpPr>
        <p:spPr>
          <a:xfrm>
            <a:off x="683568" y="2348880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n>
                  <a:solidFill>
                    <a:schemeClr val="bg1"/>
                  </a:solidFill>
                </a:ln>
              </a:rPr>
              <a:t>6</a:t>
            </a:r>
            <a:endParaRPr lang="cs-CZ" sz="4000" b="1" dirty="0">
              <a:ln>
                <a:solidFill>
                  <a:schemeClr val="bg1"/>
                </a:solidFill>
              </a:ln>
            </a:endParaRPr>
          </a:p>
        </p:txBody>
      </p:sp>
      <p:cxnSp>
        <p:nvCxnSpPr>
          <p:cNvPr id="67" name="Přímá spojovací šipka 66"/>
          <p:cNvCxnSpPr>
            <a:stCxn id="7" idx="6"/>
          </p:cNvCxnSpPr>
          <p:nvPr/>
        </p:nvCxnSpPr>
        <p:spPr>
          <a:xfrm>
            <a:off x="1403648" y="2708920"/>
            <a:ext cx="720080" cy="0"/>
          </a:xfrm>
          <a:prstGeom prst="straightConnector1">
            <a:avLst/>
          </a:prstGeom>
          <a:ln w="57150">
            <a:solidFill>
              <a:srgbClr val="00206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ovací šipka 69"/>
          <p:cNvCxnSpPr/>
          <p:nvPr/>
        </p:nvCxnSpPr>
        <p:spPr>
          <a:xfrm flipV="1">
            <a:off x="3059832" y="2708920"/>
            <a:ext cx="720080" cy="14810"/>
          </a:xfrm>
          <a:prstGeom prst="straightConnector1">
            <a:avLst/>
          </a:prstGeom>
          <a:ln w="57150">
            <a:solidFill>
              <a:srgbClr val="00206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ovací šipka 73"/>
          <p:cNvCxnSpPr/>
          <p:nvPr/>
        </p:nvCxnSpPr>
        <p:spPr>
          <a:xfrm flipV="1">
            <a:off x="4716016" y="2708920"/>
            <a:ext cx="720080" cy="14810"/>
          </a:xfrm>
          <a:prstGeom prst="straightConnector1">
            <a:avLst/>
          </a:prstGeom>
          <a:ln w="57150">
            <a:solidFill>
              <a:srgbClr val="00206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ovací šipka 74"/>
          <p:cNvCxnSpPr/>
          <p:nvPr/>
        </p:nvCxnSpPr>
        <p:spPr>
          <a:xfrm flipV="1">
            <a:off x="6372200" y="2708920"/>
            <a:ext cx="720080" cy="14810"/>
          </a:xfrm>
          <a:prstGeom prst="straightConnector1">
            <a:avLst/>
          </a:prstGeom>
          <a:ln w="57150">
            <a:solidFill>
              <a:srgbClr val="00206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ovací šipka 79"/>
          <p:cNvCxnSpPr/>
          <p:nvPr/>
        </p:nvCxnSpPr>
        <p:spPr>
          <a:xfrm>
            <a:off x="1475656" y="4365104"/>
            <a:ext cx="720080" cy="0"/>
          </a:xfrm>
          <a:prstGeom prst="straightConnector1">
            <a:avLst/>
          </a:prstGeom>
          <a:ln w="57150">
            <a:solidFill>
              <a:srgbClr val="00206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ovací šipka 80"/>
          <p:cNvCxnSpPr/>
          <p:nvPr/>
        </p:nvCxnSpPr>
        <p:spPr>
          <a:xfrm flipV="1">
            <a:off x="3131840" y="4365104"/>
            <a:ext cx="720080" cy="14810"/>
          </a:xfrm>
          <a:prstGeom prst="straightConnector1">
            <a:avLst/>
          </a:prstGeom>
          <a:ln w="57150">
            <a:solidFill>
              <a:srgbClr val="00206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ovací šipka 81"/>
          <p:cNvCxnSpPr/>
          <p:nvPr/>
        </p:nvCxnSpPr>
        <p:spPr>
          <a:xfrm flipV="1">
            <a:off x="4788024" y="4365104"/>
            <a:ext cx="720080" cy="14810"/>
          </a:xfrm>
          <a:prstGeom prst="straightConnector1">
            <a:avLst/>
          </a:prstGeom>
          <a:ln w="57150">
            <a:solidFill>
              <a:srgbClr val="00206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ovací šipka 82"/>
          <p:cNvCxnSpPr/>
          <p:nvPr/>
        </p:nvCxnSpPr>
        <p:spPr>
          <a:xfrm flipV="1">
            <a:off x="6444208" y="4365104"/>
            <a:ext cx="720080" cy="14810"/>
          </a:xfrm>
          <a:prstGeom prst="straightConnector1">
            <a:avLst/>
          </a:prstGeom>
          <a:ln w="57150">
            <a:solidFill>
              <a:srgbClr val="00206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ovací šipka 83"/>
          <p:cNvCxnSpPr/>
          <p:nvPr/>
        </p:nvCxnSpPr>
        <p:spPr>
          <a:xfrm>
            <a:off x="1475656" y="5949280"/>
            <a:ext cx="720080" cy="0"/>
          </a:xfrm>
          <a:prstGeom prst="straightConnector1">
            <a:avLst/>
          </a:prstGeom>
          <a:ln w="57150">
            <a:solidFill>
              <a:srgbClr val="00206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ovací šipka 84"/>
          <p:cNvCxnSpPr/>
          <p:nvPr/>
        </p:nvCxnSpPr>
        <p:spPr>
          <a:xfrm flipV="1">
            <a:off x="3131840" y="5949280"/>
            <a:ext cx="720080" cy="14810"/>
          </a:xfrm>
          <a:prstGeom prst="straightConnector1">
            <a:avLst/>
          </a:prstGeom>
          <a:ln w="57150">
            <a:solidFill>
              <a:srgbClr val="00206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ovací šipka 85"/>
          <p:cNvCxnSpPr/>
          <p:nvPr/>
        </p:nvCxnSpPr>
        <p:spPr>
          <a:xfrm flipV="1">
            <a:off x="4788024" y="5949280"/>
            <a:ext cx="720080" cy="14810"/>
          </a:xfrm>
          <a:prstGeom prst="straightConnector1">
            <a:avLst/>
          </a:prstGeom>
          <a:ln w="57150">
            <a:solidFill>
              <a:srgbClr val="00206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ovací šipka 86"/>
          <p:cNvCxnSpPr/>
          <p:nvPr/>
        </p:nvCxnSpPr>
        <p:spPr>
          <a:xfrm flipV="1">
            <a:off x="6444208" y="5949280"/>
            <a:ext cx="720080" cy="14810"/>
          </a:xfrm>
          <a:prstGeom prst="straightConnector1">
            <a:avLst/>
          </a:prstGeom>
          <a:ln w="57150">
            <a:solidFill>
              <a:srgbClr val="00206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9" name="TextovéPole 88"/>
          <p:cNvSpPr txBox="1"/>
          <p:nvPr/>
        </p:nvSpPr>
        <p:spPr>
          <a:xfrm>
            <a:off x="1115616" y="2060848"/>
            <a:ext cx="12961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/>
              <a:t>x6</a:t>
            </a:r>
            <a:endParaRPr lang="cs-CZ" sz="2200" dirty="0"/>
          </a:p>
        </p:txBody>
      </p:sp>
      <p:sp>
        <p:nvSpPr>
          <p:cNvPr id="90" name="TextovéPole 89"/>
          <p:cNvSpPr txBox="1"/>
          <p:nvPr/>
        </p:nvSpPr>
        <p:spPr>
          <a:xfrm>
            <a:off x="2771800" y="2060848"/>
            <a:ext cx="12961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/>
              <a:t>x100</a:t>
            </a:r>
            <a:endParaRPr lang="cs-CZ" sz="2200" dirty="0"/>
          </a:p>
        </p:txBody>
      </p:sp>
      <p:sp>
        <p:nvSpPr>
          <p:cNvPr id="91" name="TextovéPole 90"/>
          <p:cNvSpPr txBox="1"/>
          <p:nvPr/>
        </p:nvSpPr>
        <p:spPr>
          <a:xfrm>
            <a:off x="4355976" y="2060848"/>
            <a:ext cx="12961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/>
              <a:t>:90</a:t>
            </a:r>
            <a:endParaRPr lang="cs-CZ" sz="2200" dirty="0"/>
          </a:p>
        </p:txBody>
      </p:sp>
      <p:sp>
        <p:nvSpPr>
          <p:cNvPr id="92" name="TextovéPole 91"/>
          <p:cNvSpPr txBox="1"/>
          <p:nvPr/>
        </p:nvSpPr>
        <p:spPr>
          <a:xfrm>
            <a:off x="6084168" y="2060848"/>
            <a:ext cx="12961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/>
              <a:t>x500</a:t>
            </a:r>
            <a:endParaRPr lang="cs-CZ" sz="2200" dirty="0"/>
          </a:p>
        </p:txBody>
      </p:sp>
      <p:sp>
        <p:nvSpPr>
          <p:cNvPr id="93" name="TextovéPole 92"/>
          <p:cNvSpPr txBox="1"/>
          <p:nvPr/>
        </p:nvSpPr>
        <p:spPr>
          <a:xfrm>
            <a:off x="1187624" y="3717032"/>
            <a:ext cx="12961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/>
              <a:t>x100</a:t>
            </a:r>
            <a:endParaRPr lang="cs-CZ" sz="2200" dirty="0"/>
          </a:p>
        </p:txBody>
      </p:sp>
      <p:sp>
        <p:nvSpPr>
          <p:cNvPr id="94" name="TextovéPole 93"/>
          <p:cNvSpPr txBox="1"/>
          <p:nvPr/>
        </p:nvSpPr>
        <p:spPr>
          <a:xfrm>
            <a:off x="2843808" y="3717032"/>
            <a:ext cx="12961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/>
              <a:t>x6</a:t>
            </a:r>
            <a:endParaRPr lang="cs-CZ" sz="2200" dirty="0"/>
          </a:p>
        </p:txBody>
      </p:sp>
      <p:sp>
        <p:nvSpPr>
          <p:cNvPr id="95" name="TextovéPole 94"/>
          <p:cNvSpPr txBox="1"/>
          <p:nvPr/>
        </p:nvSpPr>
        <p:spPr>
          <a:xfrm>
            <a:off x="4427984" y="3717032"/>
            <a:ext cx="12961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/>
              <a:t>-196000</a:t>
            </a:r>
            <a:endParaRPr lang="cs-CZ" sz="2200" dirty="0"/>
          </a:p>
        </p:txBody>
      </p:sp>
      <p:sp>
        <p:nvSpPr>
          <p:cNvPr id="96" name="TextovéPole 95"/>
          <p:cNvSpPr txBox="1"/>
          <p:nvPr/>
        </p:nvSpPr>
        <p:spPr>
          <a:xfrm>
            <a:off x="6156176" y="3717032"/>
            <a:ext cx="12961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/>
              <a:t>:100</a:t>
            </a:r>
            <a:endParaRPr lang="cs-CZ" sz="2200" dirty="0"/>
          </a:p>
        </p:txBody>
      </p:sp>
      <p:sp>
        <p:nvSpPr>
          <p:cNvPr id="97" name="TextovéPole 96"/>
          <p:cNvSpPr txBox="1"/>
          <p:nvPr/>
        </p:nvSpPr>
        <p:spPr>
          <a:xfrm>
            <a:off x="1187624" y="5301208"/>
            <a:ext cx="12961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/>
              <a:t>+20</a:t>
            </a:r>
            <a:endParaRPr lang="cs-CZ" sz="2200" dirty="0"/>
          </a:p>
        </p:txBody>
      </p:sp>
      <p:sp>
        <p:nvSpPr>
          <p:cNvPr id="98" name="TextovéPole 97"/>
          <p:cNvSpPr txBox="1"/>
          <p:nvPr/>
        </p:nvSpPr>
        <p:spPr>
          <a:xfrm>
            <a:off x="2843808" y="5301208"/>
            <a:ext cx="12961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/>
              <a:t>:90</a:t>
            </a:r>
            <a:endParaRPr lang="cs-CZ" sz="2200" dirty="0"/>
          </a:p>
        </p:txBody>
      </p:sp>
      <p:sp>
        <p:nvSpPr>
          <p:cNvPr id="99" name="TextovéPole 98"/>
          <p:cNvSpPr txBox="1"/>
          <p:nvPr/>
        </p:nvSpPr>
        <p:spPr>
          <a:xfrm>
            <a:off x="4499992" y="5301208"/>
            <a:ext cx="12961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/>
              <a:t>x20</a:t>
            </a:r>
            <a:endParaRPr lang="cs-CZ" sz="2200" dirty="0"/>
          </a:p>
        </p:txBody>
      </p:sp>
      <p:sp>
        <p:nvSpPr>
          <p:cNvPr id="100" name="TextovéPole 99"/>
          <p:cNvSpPr txBox="1"/>
          <p:nvPr/>
        </p:nvSpPr>
        <p:spPr>
          <a:xfrm>
            <a:off x="6156176" y="5301208"/>
            <a:ext cx="12961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/>
              <a:t>:600</a:t>
            </a:r>
            <a:endParaRPr lang="cs-CZ" sz="2200" dirty="0"/>
          </a:p>
        </p:txBody>
      </p:sp>
      <p:cxnSp>
        <p:nvCxnSpPr>
          <p:cNvPr id="134" name="Pravoúhlá spojovací čára 133"/>
          <p:cNvCxnSpPr>
            <a:stCxn id="24" idx="4"/>
            <a:endCxn id="26" idx="0"/>
          </p:cNvCxnSpPr>
          <p:nvPr/>
        </p:nvCxnSpPr>
        <p:spPr>
          <a:xfrm rot="5400000">
            <a:off x="3779912" y="260648"/>
            <a:ext cx="936104" cy="6552728"/>
          </a:xfrm>
          <a:prstGeom prst="bentConnector3">
            <a:avLst>
              <a:gd name="adj1" fmla="val 50000"/>
            </a:avLst>
          </a:prstGeom>
          <a:ln w="57150">
            <a:solidFill>
              <a:srgbClr val="00206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1" name="TextovéPole 140"/>
          <p:cNvSpPr txBox="1"/>
          <p:nvPr/>
        </p:nvSpPr>
        <p:spPr>
          <a:xfrm>
            <a:off x="0" y="3501008"/>
            <a:ext cx="12961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/>
              <a:t>:20</a:t>
            </a:r>
            <a:endParaRPr lang="cs-CZ" sz="2200" dirty="0"/>
          </a:p>
        </p:txBody>
      </p:sp>
      <p:sp>
        <p:nvSpPr>
          <p:cNvPr id="142" name="TextovéPole 141"/>
          <p:cNvSpPr txBox="1"/>
          <p:nvPr/>
        </p:nvSpPr>
        <p:spPr>
          <a:xfrm>
            <a:off x="0" y="5085184"/>
            <a:ext cx="12961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/>
              <a:t>x2</a:t>
            </a:r>
            <a:endParaRPr lang="cs-CZ" sz="2200" dirty="0"/>
          </a:p>
        </p:txBody>
      </p:sp>
      <p:cxnSp>
        <p:nvCxnSpPr>
          <p:cNvPr id="153" name="Pravoúhlá spojovací čára 152"/>
          <p:cNvCxnSpPr>
            <a:stCxn id="30" idx="4"/>
            <a:endCxn id="39" idx="0"/>
          </p:cNvCxnSpPr>
          <p:nvPr/>
        </p:nvCxnSpPr>
        <p:spPr>
          <a:xfrm rot="5400000">
            <a:off x="3851920" y="1844824"/>
            <a:ext cx="864096" cy="6624736"/>
          </a:xfrm>
          <a:prstGeom prst="bentConnector3">
            <a:avLst>
              <a:gd name="adj1" fmla="val 50000"/>
            </a:avLst>
          </a:prstGeom>
          <a:ln w="57150">
            <a:solidFill>
              <a:srgbClr val="00206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VÝSLEDKY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3"/>
            <a:ext cx="8352928" cy="504056"/>
          </a:xfrm>
        </p:spPr>
        <p:txBody>
          <a:bodyPr/>
          <a:lstStyle/>
          <a:p>
            <a:pPr>
              <a:buNone/>
            </a:pPr>
            <a:r>
              <a:rPr lang="cs-CZ" sz="2400" dirty="0" smtClean="0"/>
              <a:t>Vypočítej příklady a výsledky průběžně doplňuj do řetězce.</a:t>
            </a:r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395536" y="2348880"/>
            <a:ext cx="1008112" cy="720080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2051720" y="2348880"/>
            <a:ext cx="1008112" cy="720080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3707904" y="2348880"/>
            <a:ext cx="1008112" cy="720080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5364088" y="2348880"/>
            <a:ext cx="1008112" cy="720080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7020272" y="2348880"/>
            <a:ext cx="1008112" cy="720080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467544" y="4005064"/>
            <a:ext cx="1008112" cy="720080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Elipsa 26"/>
          <p:cNvSpPr/>
          <p:nvPr/>
        </p:nvSpPr>
        <p:spPr>
          <a:xfrm>
            <a:off x="2123728" y="4005064"/>
            <a:ext cx="1008112" cy="720080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Elipsa 27"/>
          <p:cNvSpPr/>
          <p:nvPr/>
        </p:nvSpPr>
        <p:spPr>
          <a:xfrm>
            <a:off x="3779912" y="4005064"/>
            <a:ext cx="1008112" cy="720080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Elipsa 28"/>
          <p:cNvSpPr/>
          <p:nvPr/>
        </p:nvSpPr>
        <p:spPr>
          <a:xfrm>
            <a:off x="5427712" y="3996680"/>
            <a:ext cx="1008112" cy="720080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Elipsa 29"/>
          <p:cNvSpPr/>
          <p:nvPr/>
        </p:nvSpPr>
        <p:spPr>
          <a:xfrm>
            <a:off x="7092280" y="4005064"/>
            <a:ext cx="1008112" cy="720080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Elipsa 38"/>
          <p:cNvSpPr/>
          <p:nvPr/>
        </p:nvSpPr>
        <p:spPr>
          <a:xfrm>
            <a:off x="467544" y="5589240"/>
            <a:ext cx="1008112" cy="720080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Elipsa 39"/>
          <p:cNvSpPr/>
          <p:nvPr/>
        </p:nvSpPr>
        <p:spPr>
          <a:xfrm>
            <a:off x="2123728" y="5589240"/>
            <a:ext cx="1008112" cy="720080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Elipsa 40"/>
          <p:cNvSpPr/>
          <p:nvPr/>
        </p:nvSpPr>
        <p:spPr>
          <a:xfrm>
            <a:off x="3779912" y="5589240"/>
            <a:ext cx="1008112" cy="720080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Elipsa 41"/>
          <p:cNvSpPr/>
          <p:nvPr/>
        </p:nvSpPr>
        <p:spPr>
          <a:xfrm>
            <a:off x="5436096" y="5589240"/>
            <a:ext cx="1008112" cy="720080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Elipsa 42"/>
          <p:cNvSpPr/>
          <p:nvPr/>
        </p:nvSpPr>
        <p:spPr>
          <a:xfrm>
            <a:off x="7092280" y="5589240"/>
            <a:ext cx="1008112" cy="720080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TextovéPole 48"/>
          <p:cNvSpPr txBox="1"/>
          <p:nvPr/>
        </p:nvSpPr>
        <p:spPr>
          <a:xfrm>
            <a:off x="683568" y="2348880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n>
                  <a:solidFill>
                    <a:schemeClr val="bg1"/>
                  </a:solidFill>
                </a:ln>
              </a:rPr>
              <a:t>6</a:t>
            </a:r>
            <a:endParaRPr lang="cs-CZ" sz="4000" b="1" dirty="0">
              <a:ln>
                <a:solidFill>
                  <a:schemeClr val="bg1"/>
                </a:solidFill>
              </a:ln>
            </a:endParaRPr>
          </a:p>
        </p:txBody>
      </p:sp>
      <p:cxnSp>
        <p:nvCxnSpPr>
          <p:cNvPr id="67" name="Přímá spojovací šipka 66"/>
          <p:cNvCxnSpPr>
            <a:stCxn id="7" idx="6"/>
          </p:cNvCxnSpPr>
          <p:nvPr/>
        </p:nvCxnSpPr>
        <p:spPr>
          <a:xfrm>
            <a:off x="1403648" y="2708920"/>
            <a:ext cx="720080" cy="0"/>
          </a:xfrm>
          <a:prstGeom prst="straightConnector1">
            <a:avLst/>
          </a:prstGeom>
          <a:ln w="57150">
            <a:solidFill>
              <a:srgbClr val="00206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ovací šipka 69"/>
          <p:cNvCxnSpPr/>
          <p:nvPr/>
        </p:nvCxnSpPr>
        <p:spPr>
          <a:xfrm flipV="1">
            <a:off x="3059832" y="2708920"/>
            <a:ext cx="720080" cy="14810"/>
          </a:xfrm>
          <a:prstGeom prst="straightConnector1">
            <a:avLst/>
          </a:prstGeom>
          <a:ln w="57150">
            <a:solidFill>
              <a:srgbClr val="00206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ovací šipka 73"/>
          <p:cNvCxnSpPr/>
          <p:nvPr/>
        </p:nvCxnSpPr>
        <p:spPr>
          <a:xfrm flipV="1">
            <a:off x="4716016" y="2708920"/>
            <a:ext cx="720080" cy="14810"/>
          </a:xfrm>
          <a:prstGeom prst="straightConnector1">
            <a:avLst/>
          </a:prstGeom>
          <a:ln w="57150">
            <a:solidFill>
              <a:srgbClr val="00206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ovací šipka 74"/>
          <p:cNvCxnSpPr/>
          <p:nvPr/>
        </p:nvCxnSpPr>
        <p:spPr>
          <a:xfrm flipV="1">
            <a:off x="6372200" y="2708920"/>
            <a:ext cx="720080" cy="14810"/>
          </a:xfrm>
          <a:prstGeom prst="straightConnector1">
            <a:avLst/>
          </a:prstGeom>
          <a:ln w="57150">
            <a:solidFill>
              <a:srgbClr val="00206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ovací šipka 79"/>
          <p:cNvCxnSpPr/>
          <p:nvPr/>
        </p:nvCxnSpPr>
        <p:spPr>
          <a:xfrm>
            <a:off x="1475656" y="4365104"/>
            <a:ext cx="720080" cy="0"/>
          </a:xfrm>
          <a:prstGeom prst="straightConnector1">
            <a:avLst/>
          </a:prstGeom>
          <a:ln w="57150">
            <a:solidFill>
              <a:srgbClr val="00206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ovací šipka 80"/>
          <p:cNvCxnSpPr/>
          <p:nvPr/>
        </p:nvCxnSpPr>
        <p:spPr>
          <a:xfrm flipV="1">
            <a:off x="3131840" y="4365104"/>
            <a:ext cx="720080" cy="14810"/>
          </a:xfrm>
          <a:prstGeom prst="straightConnector1">
            <a:avLst/>
          </a:prstGeom>
          <a:ln w="57150">
            <a:solidFill>
              <a:srgbClr val="00206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ovací šipka 81"/>
          <p:cNvCxnSpPr/>
          <p:nvPr/>
        </p:nvCxnSpPr>
        <p:spPr>
          <a:xfrm flipV="1">
            <a:off x="4788024" y="4365104"/>
            <a:ext cx="720080" cy="14810"/>
          </a:xfrm>
          <a:prstGeom prst="straightConnector1">
            <a:avLst/>
          </a:prstGeom>
          <a:ln w="57150">
            <a:solidFill>
              <a:srgbClr val="00206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ovací šipka 82"/>
          <p:cNvCxnSpPr/>
          <p:nvPr/>
        </p:nvCxnSpPr>
        <p:spPr>
          <a:xfrm flipV="1">
            <a:off x="6444208" y="4365104"/>
            <a:ext cx="720080" cy="14810"/>
          </a:xfrm>
          <a:prstGeom prst="straightConnector1">
            <a:avLst/>
          </a:prstGeom>
          <a:ln w="57150">
            <a:solidFill>
              <a:srgbClr val="00206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ovací šipka 83"/>
          <p:cNvCxnSpPr/>
          <p:nvPr/>
        </p:nvCxnSpPr>
        <p:spPr>
          <a:xfrm>
            <a:off x="1475656" y="5949280"/>
            <a:ext cx="720080" cy="0"/>
          </a:xfrm>
          <a:prstGeom prst="straightConnector1">
            <a:avLst/>
          </a:prstGeom>
          <a:ln w="57150">
            <a:solidFill>
              <a:srgbClr val="00206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ovací šipka 84"/>
          <p:cNvCxnSpPr/>
          <p:nvPr/>
        </p:nvCxnSpPr>
        <p:spPr>
          <a:xfrm flipV="1">
            <a:off x="3131840" y="5949280"/>
            <a:ext cx="720080" cy="14810"/>
          </a:xfrm>
          <a:prstGeom prst="straightConnector1">
            <a:avLst/>
          </a:prstGeom>
          <a:ln w="57150">
            <a:solidFill>
              <a:srgbClr val="00206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ovací šipka 85"/>
          <p:cNvCxnSpPr/>
          <p:nvPr/>
        </p:nvCxnSpPr>
        <p:spPr>
          <a:xfrm flipV="1">
            <a:off x="4788024" y="5949280"/>
            <a:ext cx="720080" cy="14810"/>
          </a:xfrm>
          <a:prstGeom prst="straightConnector1">
            <a:avLst/>
          </a:prstGeom>
          <a:ln w="57150">
            <a:solidFill>
              <a:srgbClr val="00206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ovací šipka 86"/>
          <p:cNvCxnSpPr/>
          <p:nvPr/>
        </p:nvCxnSpPr>
        <p:spPr>
          <a:xfrm flipV="1">
            <a:off x="6444208" y="5949280"/>
            <a:ext cx="720080" cy="14810"/>
          </a:xfrm>
          <a:prstGeom prst="straightConnector1">
            <a:avLst/>
          </a:prstGeom>
          <a:ln w="57150">
            <a:solidFill>
              <a:srgbClr val="00206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9" name="TextovéPole 88"/>
          <p:cNvSpPr txBox="1"/>
          <p:nvPr/>
        </p:nvSpPr>
        <p:spPr>
          <a:xfrm>
            <a:off x="1115616" y="2060848"/>
            <a:ext cx="12961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/>
              <a:t>x6</a:t>
            </a:r>
            <a:endParaRPr lang="cs-CZ" sz="2200" dirty="0"/>
          </a:p>
        </p:txBody>
      </p:sp>
      <p:sp>
        <p:nvSpPr>
          <p:cNvPr id="90" name="TextovéPole 89"/>
          <p:cNvSpPr txBox="1"/>
          <p:nvPr/>
        </p:nvSpPr>
        <p:spPr>
          <a:xfrm>
            <a:off x="2771800" y="2060848"/>
            <a:ext cx="12961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/>
              <a:t>x100</a:t>
            </a:r>
            <a:endParaRPr lang="cs-CZ" sz="2200" dirty="0"/>
          </a:p>
        </p:txBody>
      </p:sp>
      <p:sp>
        <p:nvSpPr>
          <p:cNvPr id="91" name="TextovéPole 90"/>
          <p:cNvSpPr txBox="1"/>
          <p:nvPr/>
        </p:nvSpPr>
        <p:spPr>
          <a:xfrm>
            <a:off x="4355976" y="2060848"/>
            <a:ext cx="12961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/>
              <a:t>:90</a:t>
            </a:r>
            <a:endParaRPr lang="cs-CZ" sz="2200" dirty="0"/>
          </a:p>
        </p:txBody>
      </p:sp>
      <p:sp>
        <p:nvSpPr>
          <p:cNvPr id="92" name="TextovéPole 91"/>
          <p:cNvSpPr txBox="1"/>
          <p:nvPr/>
        </p:nvSpPr>
        <p:spPr>
          <a:xfrm>
            <a:off x="6084168" y="2060848"/>
            <a:ext cx="12961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/>
              <a:t>x500</a:t>
            </a:r>
            <a:endParaRPr lang="cs-CZ" sz="2200" dirty="0"/>
          </a:p>
        </p:txBody>
      </p:sp>
      <p:sp>
        <p:nvSpPr>
          <p:cNvPr id="93" name="TextovéPole 92"/>
          <p:cNvSpPr txBox="1"/>
          <p:nvPr/>
        </p:nvSpPr>
        <p:spPr>
          <a:xfrm>
            <a:off x="1187624" y="3717032"/>
            <a:ext cx="12961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/>
              <a:t>x100</a:t>
            </a:r>
            <a:endParaRPr lang="cs-CZ" sz="2200" dirty="0"/>
          </a:p>
        </p:txBody>
      </p:sp>
      <p:sp>
        <p:nvSpPr>
          <p:cNvPr id="94" name="TextovéPole 93"/>
          <p:cNvSpPr txBox="1"/>
          <p:nvPr/>
        </p:nvSpPr>
        <p:spPr>
          <a:xfrm>
            <a:off x="2843808" y="3717032"/>
            <a:ext cx="12961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/>
              <a:t>x6</a:t>
            </a:r>
            <a:endParaRPr lang="cs-CZ" sz="2200" dirty="0"/>
          </a:p>
        </p:txBody>
      </p:sp>
      <p:sp>
        <p:nvSpPr>
          <p:cNvPr id="95" name="TextovéPole 94"/>
          <p:cNvSpPr txBox="1"/>
          <p:nvPr/>
        </p:nvSpPr>
        <p:spPr>
          <a:xfrm>
            <a:off x="4427984" y="3717032"/>
            <a:ext cx="12961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/>
              <a:t>-196000</a:t>
            </a:r>
            <a:endParaRPr lang="cs-CZ" sz="2200" dirty="0"/>
          </a:p>
        </p:txBody>
      </p:sp>
      <p:sp>
        <p:nvSpPr>
          <p:cNvPr id="96" name="TextovéPole 95"/>
          <p:cNvSpPr txBox="1"/>
          <p:nvPr/>
        </p:nvSpPr>
        <p:spPr>
          <a:xfrm>
            <a:off x="6156176" y="3717032"/>
            <a:ext cx="12961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/>
              <a:t>:100</a:t>
            </a:r>
            <a:endParaRPr lang="cs-CZ" sz="2200" dirty="0"/>
          </a:p>
        </p:txBody>
      </p:sp>
      <p:sp>
        <p:nvSpPr>
          <p:cNvPr id="97" name="TextovéPole 96"/>
          <p:cNvSpPr txBox="1"/>
          <p:nvPr/>
        </p:nvSpPr>
        <p:spPr>
          <a:xfrm>
            <a:off x="1187624" y="5301208"/>
            <a:ext cx="12961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/>
              <a:t>+20</a:t>
            </a:r>
            <a:endParaRPr lang="cs-CZ" sz="2200" dirty="0"/>
          </a:p>
        </p:txBody>
      </p:sp>
      <p:sp>
        <p:nvSpPr>
          <p:cNvPr id="98" name="TextovéPole 97"/>
          <p:cNvSpPr txBox="1"/>
          <p:nvPr/>
        </p:nvSpPr>
        <p:spPr>
          <a:xfrm>
            <a:off x="2843808" y="5301208"/>
            <a:ext cx="12961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/>
              <a:t>:90</a:t>
            </a:r>
            <a:endParaRPr lang="cs-CZ" sz="2200" dirty="0"/>
          </a:p>
        </p:txBody>
      </p:sp>
      <p:sp>
        <p:nvSpPr>
          <p:cNvPr id="99" name="TextovéPole 98"/>
          <p:cNvSpPr txBox="1"/>
          <p:nvPr/>
        </p:nvSpPr>
        <p:spPr>
          <a:xfrm>
            <a:off x="4499992" y="5301208"/>
            <a:ext cx="12961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/>
              <a:t>x20</a:t>
            </a:r>
            <a:endParaRPr lang="cs-CZ" sz="2200" dirty="0"/>
          </a:p>
        </p:txBody>
      </p:sp>
      <p:sp>
        <p:nvSpPr>
          <p:cNvPr id="100" name="TextovéPole 99"/>
          <p:cNvSpPr txBox="1"/>
          <p:nvPr/>
        </p:nvSpPr>
        <p:spPr>
          <a:xfrm>
            <a:off x="6156176" y="5301208"/>
            <a:ext cx="12961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/>
              <a:t>:600</a:t>
            </a:r>
            <a:endParaRPr lang="cs-CZ" sz="2200" dirty="0"/>
          </a:p>
        </p:txBody>
      </p:sp>
      <p:cxnSp>
        <p:nvCxnSpPr>
          <p:cNvPr id="134" name="Pravoúhlá spojovací čára 133"/>
          <p:cNvCxnSpPr>
            <a:stCxn id="24" idx="4"/>
            <a:endCxn id="26" idx="0"/>
          </p:cNvCxnSpPr>
          <p:nvPr/>
        </p:nvCxnSpPr>
        <p:spPr>
          <a:xfrm rot="5400000">
            <a:off x="3779912" y="260648"/>
            <a:ext cx="936104" cy="6552728"/>
          </a:xfrm>
          <a:prstGeom prst="bentConnector3">
            <a:avLst>
              <a:gd name="adj1" fmla="val 50000"/>
            </a:avLst>
          </a:prstGeom>
          <a:ln w="57150">
            <a:solidFill>
              <a:srgbClr val="00206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1" name="TextovéPole 140"/>
          <p:cNvSpPr txBox="1"/>
          <p:nvPr/>
        </p:nvSpPr>
        <p:spPr>
          <a:xfrm>
            <a:off x="0" y="3501008"/>
            <a:ext cx="12961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/>
              <a:t>:20</a:t>
            </a:r>
            <a:endParaRPr lang="cs-CZ" sz="2200" dirty="0"/>
          </a:p>
        </p:txBody>
      </p:sp>
      <p:sp>
        <p:nvSpPr>
          <p:cNvPr id="142" name="TextovéPole 141"/>
          <p:cNvSpPr txBox="1"/>
          <p:nvPr/>
        </p:nvSpPr>
        <p:spPr>
          <a:xfrm>
            <a:off x="0" y="5085184"/>
            <a:ext cx="12961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/>
              <a:t>x2</a:t>
            </a:r>
            <a:endParaRPr lang="cs-CZ" sz="2200" dirty="0"/>
          </a:p>
        </p:txBody>
      </p:sp>
      <p:cxnSp>
        <p:nvCxnSpPr>
          <p:cNvPr id="153" name="Pravoúhlá spojovací čára 152"/>
          <p:cNvCxnSpPr>
            <a:stCxn id="30" idx="4"/>
            <a:endCxn id="39" idx="0"/>
          </p:cNvCxnSpPr>
          <p:nvPr/>
        </p:nvCxnSpPr>
        <p:spPr>
          <a:xfrm rot="5400000">
            <a:off x="3851920" y="1844824"/>
            <a:ext cx="864096" cy="6624736"/>
          </a:xfrm>
          <a:prstGeom prst="bentConnector3">
            <a:avLst>
              <a:gd name="adj1" fmla="val 50000"/>
            </a:avLst>
          </a:prstGeom>
          <a:ln w="57150">
            <a:solidFill>
              <a:srgbClr val="00206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TextovéPole 47"/>
          <p:cNvSpPr txBox="1"/>
          <p:nvPr/>
        </p:nvSpPr>
        <p:spPr>
          <a:xfrm>
            <a:off x="3635896" y="4149080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n>
                  <a:solidFill>
                    <a:schemeClr val="bg1"/>
                  </a:solidFill>
                </a:ln>
              </a:rPr>
              <a:t>600000</a:t>
            </a:r>
            <a:endParaRPr lang="cs-CZ" sz="2000" b="1" dirty="0">
              <a:ln>
                <a:solidFill>
                  <a:schemeClr val="bg1"/>
                </a:solidFill>
              </a:ln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3635896" y="5733256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n>
                  <a:solidFill>
                    <a:schemeClr val="bg1"/>
                  </a:solidFill>
                </a:ln>
              </a:rPr>
              <a:t>90</a:t>
            </a:r>
            <a:endParaRPr lang="cs-CZ" sz="2000" b="1" dirty="0">
              <a:ln>
                <a:solidFill>
                  <a:schemeClr val="bg1"/>
                </a:solidFill>
              </a:ln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3563888" y="2492896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n>
                  <a:solidFill>
                    <a:schemeClr val="bg1"/>
                  </a:solidFill>
                </a:ln>
              </a:rPr>
              <a:t>3600</a:t>
            </a:r>
            <a:endParaRPr lang="cs-CZ" sz="2000" b="1" dirty="0">
              <a:ln>
                <a:solidFill>
                  <a:schemeClr val="bg1"/>
                </a:solidFill>
              </a:ln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1979712" y="4149080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n>
                  <a:solidFill>
                    <a:schemeClr val="bg1"/>
                  </a:solidFill>
                </a:ln>
              </a:rPr>
              <a:t>100000</a:t>
            </a:r>
            <a:endParaRPr lang="cs-CZ" sz="2000" b="1" dirty="0">
              <a:ln>
                <a:solidFill>
                  <a:schemeClr val="bg1"/>
                </a:solidFill>
              </a:ln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1979712" y="5733256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n>
                  <a:solidFill>
                    <a:schemeClr val="bg1"/>
                  </a:solidFill>
                </a:ln>
              </a:rPr>
              <a:t>8100</a:t>
            </a:r>
            <a:endParaRPr lang="cs-CZ" sz="2000" b="1" dirty="0">
              <a:ln>
                <a:solidFill>
                  <a:schemeClr val="bg1"/>
                </a:solidFill>
              </a:ln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323528" y="5733256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n>
                  <a:solidFill>
                    <a:schemeClr val="bg1"/>
                  </a:solidFill>
                </a:ln>
              </a:rPr>
              <a:t>8080</a:t>
            </a:r>
            <a:endParaRPr lang="cs-CZ" sz="2000" b="1" dirty="0">
              <a:ln>
                <a:solidFill>
                  <a:schemeClr val="bg1"/>
                </a:solidFill>
              </a:ln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323528" y="4149080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n>
                  <a:solidFill>
                    <a:schemeClr val="bg1"/>
                  </a:solidFill>
                </a:ln>
              </a:rPr>
              <a:t>1000</a:t>
            </a:r>
            <a:endParaRPr lang="cs-CZ" sz="2000" b="1" dirty="0">
              <a:ln>
                <a:solidFill>
                  <a:schemeClr val="bg1"/>
                </a:solidFill>
              </a:ln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1907704" y="2492896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n>
                  <a:solidFill>
                    <a:schemeClr val="bg1"/>
                  </a:solidFill>
                </a:ln>
              </a:rPr>
              <a:t>36</a:t>
            </a:r>
            <a:endParaRPr lang="cs-CZ" sz="2000" b="1" dirty="0">
              <a:ln>
                <a:solidFill>
                  <a:schemeClr val="bg1"/>
                </a:solidFill>
              </a:ln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5292080" y="4149080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n>
                  <a:solidFill>
                    <a:schemeClr val="bg1"/>
                  </a:solidFill>
                </a:ln>
              </a:rPr>
              <a:t>404000</a:t>
            </a:r>
            <a:endParaRPr lang="cs-CZ" sz="2000" b="1" dirty="0">
              <a:ln>
                <a:solidFill>
                  <a:schemeClr val="bg1"/>
                </a:solidFill>
              </a:ln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6948264" y="4149080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n>
                  <a:solidFill>
                    <a:schemeClr val="bg1"/>
                  </a:solidFill>
                </a:ln>
              </a:rPr>
              <a:t>4040</a:t>
            </a:r>
            <a:endParaRPr lang="cs-CZ" sz="2000" b="1" dirty="0">
              <a:ln>
                <a:solidFill>
                  <a:schemeClr val="bg1"/>
                </a:solidFill>
              </a:ln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5292080" y="5733256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n>
                  <a:solidFill>
                    <a:schemeClr val="bg1"/>
                  </a:solidFill>
                </a:ln>
              </a:rPr>
              <a:t>1800</a:t>
            </a:r>
            <a:endParaRPr lang="cs-CZ" sz="2000" b="1" dirty="0">
              <a:ln>
                <a:solidFill>
                  <a:schemeClr val="bg1"/>
                </a:solidFill>
              </a:ln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5220072" y="2492896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n>
                  <a:solidFill>
                    <a:schemeClr val="bg1"/>
                  </a:solidFill>
                </a:ln>
              </a:rPr>
              <a:t>40</a:t>
            </a:r>
            <a:endParaRPr lang="cs-CZ" sz="2000" b="1" dirty="0">
              <a:ln>
                <a:solidFill>
                  <a:schemeClr val="bg1"/>
                </a:solidFill>
              </a:ln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6876256" y="2492896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n>
                  <a:solidFill>
                    <a:schemeClr val="bg1"/>
                  </a:solidFill>
                </a:ln>
              </a:rPr>
              <a:t>20000</a:t>
            </a:r>
            <a:endParaRPr lang="cs-CZ" sz="2000" b="1" dirty="0">
              <a:ln>
                <a:solidFill>
                  <a:schemeClr val="bg1"/>
                </a:solidFill>
              </a:ln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7380312" y="5589240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n>
                  <a:solidFill>
                    <a:schemeClr val="bg1"/>
                  </a:solidFill>
                </a:ln>
              </a:rPr>
              <a:t>3</a:t>
            </a:r>
            <a:endParaRPr lang="cs-CZ" sz="4000" b="1" dirty="0">
              <a:ln>
                <a:solidFill>
                  <a:schemeClr val="bg1"/>
                </a:solidFill>
              </a:ln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echnický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178</TotalTime>
  <Words>123</Words>
  <Application>Microsoft Office PowerPoint</Application>
  <PresentationFormat>Předvádění na obrazovce (4:3)</PresentationFormat>
  <Paragraphs>56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Technický</vt:lpstr>
      <vt:lpstr>Prezentace aplikace PowerPoint</vt:lpstr>
      <vt:lpstr>Řetězec II</vt:lpstr>
      <vt:lpstr>VYPOČÍTEJ PŘÍKLADY</vt:lpstr>
      <vt:lpstr>SPRÁVNÉ VÝSLEDKY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dělení</dc:title>
  <dc:creator>rudolf</dc:creator>
  <cp:lastModifiedBy>Marketka</cp:lastModifiedBy>
  <cp:revision>22</cp:revision>
  <dcterms:created xsi:type="dcterms:W3CDTF">2012-05-17T15:07:17Z</dcterms:created>
  <dcterms:modified xsi:type="dcterms:W3CDTF">2012-08-25T16:18:14Z</dcterms:modified>
</cp:coreProperties>
</file>