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1D6B02-0D26-4EE1-B219-75791F1779C8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2B2C43-7988-43D3-8097-3012B217728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48F95DC4-1947-4075-ADB5-564E9F736E32}" type="parTrans" cxnId="{A2C85B19-0872-4DAD-88CB-6EDE5F127508}">
      <dgm:prSet/>
      <dgm:spPr/>
      <dgm:t>
        <a:bodyPr/>
        <a:lstStyle/>
        <a:p>
          <a:endParaRPr lang="cs-CZ"/>
        </a:p>
      </dgm:t>
    </dgm:pt>
    <dgm:pt modelId="{2A59CB4F-31C4-41D3-8CFF-49AF70F020C0}" type="sibTrans" cxnId="{A2C85B19-0872-4DAD-88CB-6EDE5F127508}">
      <dgm:prSet/>
      <dgm:spPr/>
      <dgm:t>
        <a:bodyPr/>
        <a:lstStyle/>
        <a:p>
          <a:endParaRPr lang="cs-CZ"/>
        </a:p>
      </dgm:t>
    </dgm:pt>
    <dgm:pt modelId="{442057C0-709A-41BF-A738-FA26D674738D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8B987340-A4B9-49B4-98C8-3E8570675AAE}" type="parTrans" cxnId="{B411BE4D-4A22-4C89-B661-70E126404F9F}">
      <dgm:prSet/>
      <dgm:spPr/>
      <dgm:t>
        <a:bodyPr/>
        <a:lstStyle/>
        <a:p>
          <a:endParaRPr lang="cs-CZ"/>
        </a:p>
      </dgm:t>
    </dgm:pt>
    <dgm:pt modelId="{09A0A3E5-E210-48BC-B344-7D628CE681CF}" type="sibTrans" cxnId="{B411BE4D-4A22-4C89-B661-70E126404F9F}">
      <dgm:prSet/>
      <dgm:spPr/>
      <dgm:t>
        <a:bodyPr/>
        <a:lstStyle/>
        <a:p>
          <a:endParaRPr lang="cs-CZ"/>
        </a:p>
      </dgm:t>
    </dgm:pt>
    <dgm:pt modelId="{5F7AB30F-6E2A-431B-974C-FF7AD2551799}">
      <dgm:prSet phldrT="[Text]"/>
      <dgm:spPr/>
      <dgm:t>
        <a:bodyPr/>
        <a:lstStyle/>
        <a:p>
          <a:r>
            <a:rPr lang="cs-CZ" dirty="0" smtClean="0"/>
            <a:t>Název: VY_32_INOVACE_37_TABULKA_II</a:t>
          </a:r>
        </a:p>
      </dgm:t>
    </dgm:pt>
    <dgm:pt modelId="{55B9AE71-8875-4743-BCF1-F6E928CC6B8A}" type="parTrans" cxnId="{96B67BFC-3E6A-4F6B-AD59-4302296C6D69}">
      <dgm:prSet/>
      <dgm:spPr/>
      <dgm:t>
        <a:bodyPr/>
        <a:lstStyle/>
        <a:p>
          <a:endParaRPr lang="cs-CZ"/>
        </a:p>
      </dgm:t>
    </dgm:pt>
    <dgm:pt modelId="{E09E0A28-F9B5-4F1D-B181-BDD3D99F2C4F}" type="sibTrans" cxnId="{96B67BFC-3E6A-4F6B-AD59-4302296C6D69}">
      <dgm:prSet/>
      <dgm:spPr/>
      <dgm:t>
        <a:bodyPr/>
        <a:lstStyle/>
        <a:p>
          <a:endParaRPr lang="cs-CZ"/>
        </a:p>
      </dgm:t>
    </dgm:pt>
    <dgm:pt modelId="{EDEED5EA-8E00-43BD-995C-5ABDB2ED9248}">
      <dgm:prSet phldrT="[Text]"/>
      <dgm:spPr/>
      <dgm:t>
        <a:bodyPr/>
        <a:lstStyle/>
        <a:p>
          <a:r>
            <a:rPr lang="cs-CZ" dirty="0" smtClean="0"/>
            <a:t>Téma</a:t>
          </a:r>
          <a:r>
            <a:rPr lang="cs-CZ" smtClean="0"/>
            <a:t>: Tabulka II</a:t>
          </a:r>
          <a:endParaRPr lang="cs-CZ" dirty="0" smtClean="0"/>
        </a:p>
      </dgm:t>
    </dgm:pt>
    <dgm:pt modelId="{FB77D132-FF9C-4800-A56C-2BDA693FB184}" type="parTrans" cxnId="{12790E3D-A78B-4710-89C5-3277AB18DEF9}">
      <dgm:prSet/>
      <dgm:spPr/>
      <dgm:t>
        <a:bodyPr/>
        <a:lstStyle/>
        <a:p>
          <a:endParaRPr lang="cs-CZ"/>
        </a:p>
      </dgm:t>
    </dgm:pt>
    <dgm:pt modelId="{480D3E91-5009-4B79-A9C9-7ED27EA45AEC}" type="sibTrans" cxnId="{12790E3D-A78B-4710-89C5-3277AB18DEF9}">
      <dgm:prSet/>
      <dgm:spPr/>
      <dgm:t>
        <a:bodyPr/>
        <a:lstStyle/>
        <a:p>
          <a:endParaRPr lang="cs-CZ"/>
        </a:p>
      </dgm:t>
    </dgm:pt>
    <dgm:pt modelId="{DF9B634D-4E05-4F71-8343-B4443757EC5F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2BF2E0CD-AD51-40C4-84CE-A7B9280E6E6B}" type="parTrans" cxnId="{6D71807A-C03C-4711-A64F-AD0CC9F0168B}">
      <dgm:prSet/>
      <dgm:spPr/>
      <dgm:t>
        <a:bodyPr/>
        <a:lstStyle/>
        <a:p>
          <a:endParaRPr lang="cs-CZ"/>
        </a:p>
      </dgm:t>
    </dgm:pt>
    <dgm:pt modelId="{3152513C-605A-4EAC-A85B-80793C5D2EF8}" type="sibTrans" cxnId="{6D71807A-C03C-4711-A64F-AD0CC9F0168B}">
      <dgm:prSet/>
      <dgm:spPr/>
      <dgm:t>
        <a:bodyPr/>
        <a:lstStyle/>
        <a:p>
          <a:endParaRPr lang="cs-CZ"/>
        </a:p>
      </dgm:t>
    </dgm:pt>
    <dgm:pt modelId="{8B522A70-3E25-4504-8B44-7D602EFF1984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zpaměti  v oboru do milionu</a:t>
          </a:r>
        </a:p>
      </dgm:t>
    </dgm:pt>
    <dgm:pt modelId="{03F1DF73-A650-4208-8F1D-37833ACA244A}" type="parTrans" cxnId="{332C4AB0-134E-4027-9E7A-EB6BD28951CB}">
      <dgm:prSet/>
      <dgm:spPr/>
      <dgm:t>
        <a:bodyPr/>
        <a:lstStyle/>
        <a:p>
          <a:endParaRPr lang="cs-CZ"/>
        </a:p>
      </dgm:t>
    </dgm:pt>
    <dgm:pt modelId="{D7FE7E5E-3037-4464-BFB6-55AFCB6777D7}" type="sibTrans" cxnId="{332C4AB0-134E-4027-9E7A-EB6BD28951CB}">
      <dgm:prSet/>
      <dgm:spPr/>
      <dgm:t>
        <a:bodyPr/>
        <a:lstStyle/>
        <a:p>
          <a:endParaRPr lang="cs-CZ"/>
        </a:p>
      </dgm:t>
    </dgm:pt>
    <dgm:pt modelId="{62637102-30D8-4535-AF2C-9895287E72DE}" type="pres">
      <dgm:prSet presAssocID="{1D1D6B02-0D26-4EE1-B219-75791F1779C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0E3A0F-B636-4EF6-A79C-51927FA63CD7}" type="pres">
      <dgm:prSet presAssocID="{762B2C43-7988-43D3-8097-3012B2177285}" presName="circle1" presStyleLbl="node1" presStyleIdx="0" presStyleCnt="6"/>
      <dgm:spPr/>
    </dgm:pt>
    <dgm:pt modelId="{AEA6C8BC-067C-43F6-9BE2-2E4D46C7A083}" type="pres">
      <dgm:prSet presAssocID="{762B2C43-7988-43D3-8097-3012B2177285}" presName="space" presStyleCnt="0"/>
      <dgm:spPr/>
    </dgm:pt>
    <dgm:pt modelId="{D5AE7FB4-328F-4DF1-BBAF-50039D39899E}" type="pres">
      <dgm:prSet presAssocID="{762B2C43-7988-43D3-8097-3012B2177285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58FA4A45-9F30-4AB1-8014-756FCA42293B}" type="pres">
      <dgm:prSet presAssocID="{442057C0-709A-41BF-A738-FA26D674738D}" presName="vertSpace2" presStyleLbl="node1" presStyleIdx="0" presStyleCnt="6"/>
      <dgm:spPr/>
    </dgm:pt>
    <dgm:pt modelId="{32E071D1-C38B-4514-ADAD-7873B70FCA09}" type="pres">
      <dgm:prSet presAssocID="{442057C0-709A-41BF-A738-FA26D674738D}" presName="circle2" presStyleLbl="node1" presStyleIdx="1" presStyleCnt="6"/>
      <dgm:spPr/>
    </dgm:pt>
    <dgm:pt modelId="{24A7A51D-3E99-4CC7-BFEA-7ECC2638E93B}" type="pres">
      <dgm:prSet presAssocID="{442057C0-709A-41BF-A738-FA26D674738D}" presName="rect2" presStyleLbl="alignAcc1" presStyleIdx="1" presStyleCnt="6"/>
      <dgm:spPr/>
      <dgm:t>
        <a:bodyPr/>
        <a:lstStyle/>
        <a:p>
          <a:endParaRPr lang="cs-CZ"/>
        </a:p>
      </dgm:t>
    </dgm:pt>
    <dgm:pt modelId="{E5448A83-B2E8-4FD6-BC1D-1ABF2755D30B}" type="pres">
      <dgm:prSet presAssocID="{5F7AB30F-6E2A-431B-974C-FF7AD2551799}" presName="vertSpace3" presStyleLbl="node1" presStyleIdx="1" presStyleCnt="6"/>
      <dgm:spPr/>
    </dgm:pt>
    <dgm:pt modelId="{9115B222-95C1-4F9F-A231-F0758EA80A1D}" type="pres">
      <dgm:prSet presAssocID="{5F7AB30F-6E2A-431B-974C-FF7AD2551799}" presName="circle3" presStyleLbl="node1" presStyleIdx="2" presStyleCnt="6"/>
      <dgm:spPr/>
    </dgm:pt>
    <dgm:pt modelId="{77C4244C-18B6-4571-A0A2-94CC82A8BAD8}" type="pres">
      <dgm:prSet presAssocID="{5F7AB30F-6E2A-431B-974C-FF7AD2551799}" presName="rect3" presStyleLbl="alignAcc1" presStyleIdx="2" presStyleCnt="6"/>
      <dgm:spPr/>
      <dgm:t>
        <a:bodyPr/>
        <a:lstStyle/>
        <a:p>
          <a:endParaRPr lang="cs-CZ"/>
        </a:p>
      </dgm:t>
    </dgm:pt>
    <dgm:pt modelId="{51A90FB8-B967-444B-A75E-96236194CC5E}" type="pres">
      <dgm:prSet presAssocID="{EDEED5EA-8E00-43BD-995C-5ABDB2ED9248}" presName="vertSpace4" presStyleLbl="node1" presStyleIdx="2" presStyleCnt="6"/>
      <dgm:spPr/>
    </dgm:pt>
    <dgm:pt modelId="{0DB6DDE4-522E-451A-8436-A4E71E5787E9}" type="pres">
      <dgm:prSet presAssocID="{EDEED5EA-8E00-43BD-995C-5ABDB2ED9248}" presName="circle4" presStyleLbl="node1" presStyleIdx="3" presStyleCnt="6"/>
      <dgm:spPr/>
    </dgm:pt>
    <dgm:pt modelId="{89B1E87C-18D7-4E03-9CC6-A0912D8198C0}" type="pres">
      <dgm:prSet presAssocID="{EDEED5EA-8E00-43BD-995C-5ABDB2ED9248}" presName="rect4" presStyleLbl="alignAcc1" presStyleIdx="3" presStyleCnt="6"/>
      <dgm:spPr/>
      <dgm:t>
        <a:bodyPr/>
        <a:lstStyle/>
        <a:p>
          <a:endParaRPr lang="cs-CZ"/>
        </a:p>
      </dgm:t>
    </dgm:pt>
    <dgm:pt modelId="{6A9BCD4C-F3B6-4CC1-BFB3-4B38F7EA601B}" type="pres">
      <dgm:prSet presAssocID="{DF9B634D-4E05-4F71-8343-B4443757EC5F}" presName="vertSpace5" presStyleLbl="node1" presStyleIdx="3" presStyleCnt="6"/>
      <dgm:spPr/>
    </dgm:pt>
    <dgm:pt modelId="{67CE295C-691D-4B3D-B73D-82D6C60B56C9}" type="pres">
      <dgm:prSet presAssocID="{DF9B634D-4E05-4F71-8343-B4443757EC5F}" presName="circle5" presStyleLbl="node1" presStyleIdx="4" presStyleCnt="6"/>
      <dgm:spPr/>
    </dgm:pt>
    <dgm:pt modelId="{98B4C282-406F-48C1-A0AC-403BA59B1061}" type="pres">
      <dgm:prSet presAssocID="{DF9B634D-4E05-4F71-8343-B4443757EC5F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D50D29F4-F304-4B92-B2CB-FBDDC8ADA6FF}" type="pres">
      <dgm:prSet presAssocID="{8B522A70-3E25-4504-8B44-7D602EFF1984}" presName="vertSpace6" presStyleLbl="node1" presStyleIdx="4" presStyleCnt="6"/>
      <dgm:spPr/>
    </dgm:pt>
    <dgm:pt modelId="{FF54A118-901F-491E-AA1C-924C749519F4}" type="pres">
      <dgm:prSet presAssocID="{8B522A70-3E25-4504-8B44-7D602EFF1984}" presName="circle6" presStyleLbl="node1" presStyleIdx="5" presStyleCnt="6"/>
      <dgm:spPr/>
    </dgm:pt>
    <dgm:pt modelId="{7CC192F8-B693-400A-995E-BF0E2C716A78}" type="pres">
      <dgm:prSet presAssocID="{8B522A70-3E25-4504-8B44-7D602EFF1984}" presName="rect6" presStyleLbl="alignAcc1" presStyleIdx="5" presStyleCnt="6"/>
      <dgm:spPr/>
      <dgm:t>
        <a:bodyPr/>
        <a:lstStyle/>
        <a:p>
          <a:endParaRPr lang="cs-CZ"/>
        </a:p>
      </dgm:t>
    </dgm:pt>
    <dgm:pt modelId="{5D1A8EBA-F62A-4A96-A1A7-F12A1FA4F67B}" type="pres">
      <dgm:prSet presAssocID="{762B2C43-7988-43D3-8097-3012B217728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C7438-3452-4202-8A6A-D5B12CBB9794}" type="pres">
      <dgm:prSet presAssocID="{442057C0-709A-41BF-A738-FA26D674738D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49A936-F2B6-4662-BFD4-4ED5A5AB52C1}" type="pres">
      <dgm:prSet presAssocID="{5F7AB30F-6E2A-431B-974C-FF7AD255179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92D455-1319-4D0C-98E4-595E706FEEE0}" type="pres">
      <dgm:prSet presAssocID="{EDEED5EA-8E00-43BD-995C-5ABDB2ED9248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F85FC8-D0AA-4DBE-8ACA-F7F3F17B86DD}" type="pres">
      <dgm:prSet presAssocID="{DF9B634D-4E05-4F71-8343-B4443757EC5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3BE52D-30D9-4B0B-808D-F0C57567D1F4}" type="pres">
      <dgm:prSet presAssocID="{8B522A70-3E25-4504-8B44-7D602EFF198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D9EF4D-CAE2-40A0-8224-F0B712EC74CD}" type="presOf" srcId="{762B2C43-7988-43D3-8097-3012B2177285}" destId="{D5AE7FB4-328F-4DF1-BBAF-50039D39899E}" srcOrd="0" destOrd="0" presId="urn:microsoft.com/office/officeart/2005/8/layout/target3"/>
    <dgm:cxn modelId="{B411BE4D-4A22-4C89-B661-70E126404F9F}" srcId="{1D1D6B02-0D26-4EE1-B219-75791F1779C8}" destId="{442057C0-709A-41BF-A738-FA26D674738D}" srcOrd="1" destOrd="0" parTransId="{8B987340-A4B9-49B4-98C8-3E8570675AAE}" sibTransId="{09A0A3E5-E210-48BC-B344-7D628CE681CF}"/>
    <dgm:cxn modelId="{041D25D0-697E-4B57-9476-4D96C2C3FE40}" type="presOf" srcId="{EDEED5EA-8E00-43BD-995C-5ABDB2ED9248}" destId="{89B1E87C-18D7-4E03-9CC6-A0912D8198C0}" srcOrd="0" destOrd="0" presId="urn:microsoft.com/office/officeart/2005/8/layout/target3"/>
    <dgm:cxn modelId="{6D71807A-C03C-4711-A64F-AD0CC9F0168B}" srcId="{1D1D6B02-0D26-4EE1-B219-75791F1779C8}" destId="{DF9B634D-4E05-4F71-8343-B4443757EC5F}" srcOrd="4" destOrd="0" parTransId="{2BF2E0CD-AD51-40C4-84CE-A7B9280E6E6B}" sibTransId="{3152513C-605A-4EAC-A85B-80793C5D2EF8}"/>
    <dgm:cxn modelId="{96B67BFC-3E6A-4F6B-AD59-4302296C6D69}" srcId="{1D1D6B02-0D26-4EE1-B219-75791F1779C8}" destId="{5F7AB30F-6E2A-431B-974C-FF7AD2551799}" srcOrd="2" destOrd="0" parTransId="{55B9AE71-8875-4743-BCF1-F6E928CC6B8A}" sibTransId="{E09E0A28-F9B5-4F1D-B181-BDD3D99F2C4F}"/>
    <dgm:cxn modelId="{8A62EC1F-188C-4D93-A868-CFB2F54127EF}" type="presOf" srcId="{DF9B634D-4E05-4F71-8343-B4443757EC5F}" destId="{98B4C282-406F-48C1-A0AC-403BA59B1061}" srcOrd="0" destOrd="0" presId="urn:microsoft.com/office/officeart/2005/8/layout/target3"/>
    <dgm:cxn modelId="{39432B45-2697-4338-B63D-F3BB7502E0CA}" type="presOf" srcId="{8B522A70-3E25-4504-8B44-7D602EFF1984}" destId="{973BE52D-30D9-4B0B-808D-F0C57567D1F4}" srcOrd="1" destOrd="0" presId="urn:microsoft.com/office/officeart/2005/8/layout/target3"/>
    <dgm:cxn modelId="{68FACEA8-FE81-42E4-AEED-EE016C5A5843}" type="presOf" srcId="{442057C0-709A-41BF-A738-FA26D674738D}" destId="{24A7A51D-3E99-4CC7-BFEA-7ECC2638E93B}" srcOrd="0" destOrd="0" presId="urn:microsoft.com/office/officeart/2005/8/layout/target3"/>
    <dgm:cxn modelId="{332C4AB0-134E-4027-9E7A-EB6BD28951CB}" srcId="{1D1D6B02-0D26-4EE1-B219-75791F1779C8}" destId="{8B522A70-3E25-4504-8B44-7D602EFF1984}" srcOrd="5" destOrd="0" parTransId="{03F1DF73-A650-4208-8F1D-37833ACA244A}" sibTransId="{D7FE7E5E-3037-4464-BFB6-55AFCB6777D7}"/>
    <dgm:cxn modelId="{2555FBFF-9FB0-453D-A524-FDF82075C4FE}" type="presOf" srcId="{442057C0-709A-41BF-A738-FA26D674738D}" destId="{3A2C7438-3452-4202-8A6A-D5B12CBB9794}" srcOrd="1" destOrd="0" presId="urn:microsoft.com/office/officeart/2005/8/layout/target3"/>
    <dgm:cxn modelId="{C6FE5849-46E5-40FB-BE20-2A2EE89687B9}" type="presOf" srcId="{EDEED5EA-8E00-43BD-995C-5ABDB2ED9248}" destId="{BB92D455-1319-4D0C-98E4-595E706FEEE0}" srcOrd="1" destOrd="0" presId="urn:microsoft.com/office/officeart/2005/8/layout/target3"/>
    <dgm:cxn modelId="{F2528705-56D9-45EC-8685-A93B781A20D7}" type="presOf" srcId="{8B522A70-3E25-4504-8B44-7D602EFF1984}" destId="{7CC192F8-B693-400A-995E-BF0E2C716A78}" srcOrd="0" destOrd="0" presId="urn:microsoft.com/office/officeart/2005/8/layout/target3"/>
    <dgm:cxn modelId="{42101D9B-5DD6-49D2-916D-F20B5CEE3BD5}" type="presOf" srcId="{DF9B634D-4E05-4F71-8343-B4443757EC5F}" destId="{96F85FC8-D0AA-4DBE-8ACA-F7F3F17B86DD}" srcOrd="1" destOrd="0" presId="urn:microsoft.com/office/officeart/2005/8/layout/target3"/>
    <dgm:cxn modelId="{8942D271-6BD3-4148-B8CC-2994BD701E3D}" type="presOf" srcId="{5F7AB30F-6E2A-431B-974C-FF7AD2551799}" destId="{77C4244C-18B6-4571-A0A2-94CC82A8BAD8}" srcOrd="0" destOrd="0" presId="urn:microsoft.com/office/officeart/2005/8/layout/target3"/>
    <dgm:cxn modelId="{6F50F80D-679E-4CAA-B130-A6C81EACE6EB}" type="presOf" srcId="{762B2C43-7988-43D3-8097-3012B2177285}" destId="{5D1A8EBA-F62A-4A96-A1A7-F12A1FA4F67B}" srcOrd="1" destOrd="0" presId="urn:microsoft.com/office/officeart/2005/8/layout/target3"/>
    <dgm:cxn modelId="{10D7B37B-4EB8-421C-9096-9D0F48C0A942}" type="presOf" srcId="{1D1D6B02-0D26-4EE1-B219-75791F1779C8}" destId="{62637102-30D8-4535-AF2C-9895287E72DE}" srcOrd="0" destOrd="0" presId="urn:microsoft.com/office/officeart/2005/8/layout/target3"/>
    <dgm:cxn modelId="{12790E3D-A78B-4710-89C5-3277AB18DEF9}" srcId="{1D1D6B02-0D26-4EE1-B219-75791F1779C8}" destId="{EDEED5EA-8E00-43BD-995C-5ABDB2ED9248}" srcOrd="3" destOrd="0" parTransId="{FB77D132-FF9C-4800-A56C-2BDA693FB184}" sibTransId="{480D3E91-5009-4B79-A9C9-7ED27EA45AEC}"/>
    <dgm:cxn modelId="{823A3CE5-EAB1-4922-9F8D-8ACDF37A872E}" type="presOf" srcId="{5F7AB30F-6E2A-431B-974C-FF7AD2551799}" destId="{9349A936-F2B6-4662-BFD4-4ED5A5AB52C1}" srcOrd="1" destOrd="0" presId="urn:microsoft.com/office/officeart/2005/8/layout/target3"/>
    <dgm:cxn modelId="{A2C85B19-0872-4DAD-88CB-6EDE5F127508}" srcId="{1D1D6B02-0D26-4EE1-B219-75791F1779C8}" destId="{762B2C43-7988-43D3-8097-3012B2177285}" srcOrd="0" destOrd="0" parTransId="{48F95DC4-1947-4075-ADB5-564E9F736E32}" sibTransId="{2A59CB4F-31C4-41D3-8CFF-49AF70F020C0}"/>
    <dgm:cxn modelId="{B5E2DA61-A51B-4E7B-8A9A-5743AC81ADF9}" type="presParOf" srcId="{62637102-30D8-4535-AF2C-9895287E72DE}" destId="{7C0E3A0F-B636-4EF6-A79C-51927FA63CD7}" srcOrd="0" destOrd="0" presId="urn:microsoft.com/office/officeart/2005/8/layout/target3"/>
    <dgm:cxn modelId="{0160A309-19CF-4CE3-914C-9529475EB861}" type="presParOf" srcId="{62637102-30D8-4535-AF2C-9895287E72DE}" destId="{AEA6C8BC-067C-43F6-9BE2-2E4D46C7A083}" srcOrd="1" destOrd="0" presId="urn:microsoft.com/office/officeart/2005/8/layout/target3"/>
    <dgm:cxn modelId="{A955FE00-5FC1-40F9-A78F-E9F093122219}" type="presParOf" srcId="{62637102-30D8-4535-AF2C-9895287E72DE}" destId="{D5AE7FB4-328F-4DF1-BBAF-50039D39899E}" srcOrd="2" destOrd="0" presId="urn:microsoft.com/office/officeart/2005/8/layout/target3"/>
    <dgm:cxn modelId="{C27F58A2-6783-4471-9F08-9F98C14EF33B}" type="presParOf" srcId="{62637102-30D8-4535-AF2C-9895287E72DE}" destId="{58FA4A45-9F30-4AB1-8014-756FCA42293B}" srcOrd="3" destOrd="0" presId="urn:microsoft.com/office/officeart/2005/8/layout/target3"/>
    <dgm:cxn modelId="{DE3A780F-1CCD-4610-9EE3-E7CF59F8AA1C}" type="presParOf" srcId="{62637102-30D8-4535-AF2C-9895287E72DE}" destId="{32E071D1-C38B-4514-ADAD-7873B70FCA09}" srcOrd="4" destOrd="0" presId="urn:microsoft.com/office/officeart/2005/8/layout/target3"/>
    <dgm:cxn modelId="{19918265-74CB-4F67-93C6-A0703F247779}" type="presParOf" srcId="{62637102-30D8-4535-AF2C-9895287E72DE}" destId="{24A7A51D-3E99-4CC7-BFEA-7ECC2638E93B}" srcOrd="5" destOrd="0" presId="urn:microsoft.com/office/officeart/2005/8/layout/target3"/>
    <dgm:cxn modelId="{9E39517D-CBCA-4241-AE2D-91D9F7A73748}" type="presParOf" srcId="{62637102-30D8-4535-AF2C-9895287E72DE}" destId="{E5448A83-B2E8-4FD6-BC1D-1ABF2755D30B}" srcOrd="6" destOrd="0" presId="urn:microsoft.com/office/officeart/2005/8/layout/target3"/>
    <dgm:cxn modelId="{25A7DAC2-8154-4E16-BED5-4F10E63BF710}" type="presParOf" srcId="{62637102-30D8-4535-AF2C-9895287E72DE}" destId="{9115B222-95C1-4F9F-A231-F0758EA80A1D}" srcOrd="7" destOrd="0" presId="urn:microsoft.com/office/officeart/2005/8/layout/target3"/>
    <dgm:cxn modelId="{5C5ADAE2-9A35-4298-89BE-F6EF4C95B743}" type="presParOf" srcId="{62637102-30D8-4535-AF2C-9895287E72DE}" destId="{77C4244C-18B6-4571-A0A2-94CC82A8BAD8}" srcOrd="8" destOrd="0" presId="urn:microsoft.com/office/officeart/2005/8/layout/target3"/>
    <dgm:cxn modelId="{95FA5486-489F-4F27-9E1D-D06E68784EB1}" type="presParOf" srcId="{62637102-30D8-4535-AF2C-9895287E72DE}" destId="{51A90FB8-B967-444B-A75E-96236194CC5E}" srcOrd="9" destOrd="0" presId="urn:microsoft.com/office/officeart/2005/8/layout/target3"/>
    <dgm:cxn modelId="{586B1AE3-5166-4F6B-829C-C96E30B106C3}" type="presParOf" srcId="{62637102-30D8-4535-AF2C-9895287E72DE}" destId="{0DB6DDE4-522E-451A-8436-A4E71E5787E9}" srcOrd="10" destOrd="0" presId="urn:microsoft.com/office/officeart/2005/8/layout/target3"/>
    <dgm:cxn modelId="{57FB61E6-F792-4E3B-B64F-BE788E198527}" type="presParOf" srcId="{62637102-30D8-4535-AF2C-9895287E72DE}" destId="{89B1E87C-18D7-4E03-9CC6-A0912D8198C0}" srcOrd="11" destOrd="0" presId="urn:microsoft.com/office/officeart/2005/8/layout/target3"/>
    <dgm:cxn modelId="{F2AC3B0F-BF92-46F0-8479-E11C8AC99D25}" type="presParOf" srcId="{62637102-30D8-4535-AF2C-9895287E72DE}" destId="{6A9BCD4C-F3B6-4CC1-BFB3-4B38F7EA601B}" srcOrd="12" destOrd="0" presId="urn:microsoft.com/office/officeart/2005/8/layout/target3"/>
    <dgm:cxn modelId="{D4ADBB66-BD70-4F29-BFC6-CD54E4BF980A}" type="presParOf" srcId="{62637102-30D8-4535-AF2C-9895287E72DE}" destId="{67CE295C-691D-4B3D-B73D-82D6C60B56C9}" srcOrd="13" destOrd="0" presId="urn:microsoft.com/office/officeart/2005/8/layout/target3"/>
    <dgm:cxn modelId="{B2B41A38-6C41-425F-8965-7767301ACAEE}" type="presParOf" srcId="{62637102-30D8-4535-AF2C-9895287E72DE}" destId="{98B4C282-406F-48C1-A0AC-403BA59B1061}" srcOrd="14" destOrd="0" presId="urn:microsoft.com/office/officeart/2005/8/layout/target3"/>
    <dgm:cxn modelId="{F6F2F155-95B0-4407-A7F7-C72DF0E59B36}" type="presParOf" srcId="{62637102-30D8-4535-AF2C-9895287E72DE}" destId="{D50D29F4-F304-4B92-B2CB-FBDDC8ADA6FF}" srcOrd="15" destOrd="0" presId="urn:microsoft.com/office/officeart/2005/8/layout/target3"/>
    <dgm:cxn modelId="{8F17A49F-DECF-4FDC-ADA2-1C0167AB0FE6}" type="presParOf" srcId="{62637102-30D8-4535-AF2C-9895287E72DE}" destId="{FF54A118-901F-491E-AA1C-924C749519F4}" srcOrd="16" destOrd="0" presId="urn:microsoft.com/office/officeart/2005/8/layout/target3"/>
    <dgm:cxn modelId="{E75DD3AF-0C5B-4F15-8512-855E19CCA25C}" type="presParOf" srcId="{62637102-30D8-4535-AF2C-9895287E72DE}" destId="{7CC192F8-B693-400A-995E-BF0E2C716A78}" srcOrd="17" destOrd="0" presId="urn:microsoft.com/office/officeart/2005/8/layout/target3"/>
    <dgm:cxn modelId="{4F0FE248-4086-4842-85F8-951C995813D8}" type="presParOf" srcId="{62637102-30D8-4535-AF2C-9895287E72DE}" destId="{5D1A8EBA-F62A-4A96-A1A7-F12A1FA4F67B}" srcOrd="18" destOrd="0" presId="urn:microsoft.com/office/officeart/2005/8/layout/target3"/>
    <dgm:cxn modelId="{6F7B5852-A315-42B7-AE5B-4160101BF221}" type="presParOf" srcId="{62637102-30D8-4535-AF2C-9895287E72DE}" destId="{3A2C7438-3452-4202-8A6A-D5B12CBB9794}" srcOrd="19" destOrd="0" presId="urn:microsoft.com/office/officeart/2005/8/layout/target3"/>
    <dgm:cxn modelId="{0E17BEE5-8E49-46F1-963F-3F986581C370}" type="presParOf" srcId="{62637102-30D8-4535-AF2C-9895287E72DE}" destId="{9349A936-F2B6-4662-BFD4-4ED5A5AB52C1}" srcOrd="20" destOrd="0" presId="urn:microsoft.com/office/officeart/2005/8/layout/target3"/>
    <dgm:cxn modelId="{C388092B-4CE4-458D-A2FB-2C01D60463CB}" type="presParOf" srcId="{62637102-30D8-4535-AF2C-9895287E72DE}" destId="{BB92D455-1319-4D0C-98E4-595E706FEEE0}" srcOrd="21" destOrd="0" presId="urn:microsoft.com/office/officeart/2005/8/layout/target3"/>
    <dgm:cxn modelId="{4031CE2A-BDE8-4D5C-8167-1C16C417AC2E}" type="presParOf" srcId="{62637102-30D8-4535-AF2C-9895287E72DE}" destId="{96F85FC8-D0AA-4DBE-8ACA-F7F3F17B86DD}" srcOrd="22" destOrd="0" presId="urn:microsoft.com/office/officeart/2005/8/layout/target3"/>
    <dgm:cxn modelId="{6E6545F5-F58E-468D-A52C-5404BC51D942}" type="presParOf" srcId="{62637102-30D8-4535-AF2C-9895287E72DE}" destId="{973BE52D-30D9-4B0B-808D-F0C57567D1F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E3A0F-B636-4EF6-A79C-51927FA63CD7}">
      <dsp:nvSpPr>
        <dsp:cNvPr id="0" name=""/>
        <dsp:cNvSpPr/>
      </dsp:nvSpPr>
      <dsp:spPr>
        <a:xfrm>
          <a:off x="0" y="0"/>
          <a:ext cx="4496048" cy="44960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E7FB4-328F-4DF1-BBAF-50039D39899E}">
      <dsp:nvSpPr>
        <dsp:cNvPr id="0" name=""/>
        <dsp:cNvSpPr/>
      </dsp:nvSpPr>
      <dsp:spPr>
        <a:xfrm flipH="1">
          <a:off x="2248024" y="0"/>
          <a:ext cx="5384824" cy="44960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Březno</a:t>
          </a:r>
          <a:endParaRPr lang="cs-CZ" sz="1600" kern="1200" dirty="0"/>
        </a:p>
      </dsp:txBody>
      <dsp:txXfrm>
        <a:off x="2248024" y="0"/>
        <a:ext cx="5384824" cy="562007"/>
      </dsp:txXfrm>
    </dsp:sp>
    <dsp:sp modelId="{32E071D1-C38B-4514-ADAD-7873B70FCA09}">
      <dsp:nvSpPr>
        <dsp:cNvPr id="0" name=""/>
        <dsp:cNvSpPr/>
      </dsp:nvSpPr>
      <dsp:spPr>
        <a:xfrm>
          <a:off x="393404" y="562007"/>
          <a:ext cx="3709238" cy="37092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7A51D-3E99-4CC7-BFEA-7ECC2638E93B}">
      <dsp:nvSpPr>
        <dsp:cNvPr id="0" name=""/>
        <dsp:cNvSpPr/>
      </dsp:nvSpPr>
      <dsp:spPr>
        <a:xfrm>
          <a:off x="2248024" y="562007"/>
          <a:ext cx="5384824" cy="37092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Dana Rudolfová</a:t>
          </a:r>
          <a:endParaRPr lang="cs-CZ" sz="1600" kern="1200" dirty="0"/>
        </a:p>
      </dsp:txBody>
      <dsp:txXfrm>
        <a:off x="2248024" y="562007"/>
        <a:ext cx="5384824" cy="562007"/>
      </dsp:txXfrm>
    </dsp:sp>
    <dsp:sp modelId="{9115B222-95C1-4F9F-A231-F0758EA80A1D}">
      <dsp:nvSpPr>
        <dsp:cNvPr id="0" name=""/>
        <dsp:cNvSpPr/>
      </dsp:nvSpPr>
      <dsp:spPr>
        <a:xfrm>
          <a:off x="786809" y="1124014"/>
          <a:ext cx="2922428" cy="29224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4244C-18B6-4571-A0A2-94CC82A8BAD8}">
      <dsp:nvSpPr>
        <dsp:cNvPr id="0" name=""/>
        <dsp:cNvSpPr/>
      </dsp:nvSpPr>
      <dsp:spPr>
        <a:xfrm>
          <a:off x="2248024" y="1124014"/>
          <a:ext cx="5384824" cy="29224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VY_32_INOVACE_37_TABULKA_II</a:t>
          </a:r>
        </a:p>
      </dsp:txBody>
      <dsp:txXfrm>
        <a:off x="2248024" y="1124014"/>
        <a:ext cx="5384824" cy="562003"/>
      </dsp:txXfrm>
    </dsp:sp>
    <dsp:sp modelId="{0DB6DDE4-522E-451A-8436-A4E71E5787E9}">
      <dsp:nvSpPr>
        <dsp:cNvPr id="0" name=""/>
        <dsp:cNvSpPr/>
      </dsp:nvSpPr>
      <dsp:spPr>
        <a:xfrm>
          <a:off x="1180212" y="1686018"/>
          <a:ext cx="2135622" cy="213562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1E87C-18D7-4E03-9CC6-A0912D8198C0}">
      <dsp:nvSpPr>
        <dsp:cNvPr id="0" name=""/>
        <dsp:cNvSpPr/>
      </dsp:nvSpPr>
      <dsp:spPr>
        <a:xfrm>
          <a:off x="2248024" y="1686018"/>
          <a:ext cx="5384824" cy="2135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</a:t>
          </a:r>
          <a:r>
            <a:rPr lang="cs-CZ" sz="1600" kern="1200" smtClean="0"/>
            <a:t>: Tabulka II</a:t>
          </a:r>
          <a:endParaRPr lang="cs-CZ" sz="1600" kern="1200" dirty="0" smtClean="0"/>
        </a:p>
      </dsp:txBody>
      <dsp:txXfrm>
        <a:off x="2248024" y="1686018"/>
        <a:ext cx="5384824" cy="562007"/>
      </dsp:txXfrm>
    </dsp:sp>
    <dsp:sp modelId="{67CE295C-691D-4B3D-B73D-82D6C60B56C9}">
      <dsp:nvSpPr>
        <dsp:cNvPr id="0" name=""/>
        <dsp:cNvSpPr/>
      </dsp:nvSpPr>
      <dsp:spPr>
        <a:xfrm>
          <a:off x="1573617" y="2248025"/>
          <a:ext cx="1348813" cy="13488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4C282-406F-48C1-A0AC-403BA59B1061}">
      <dsp:nvSpPr>
        <dsp:cNvPr id="0" name=""/>
        <dsp:cNvSpPr/>
      </dsp:nvSpPr>
      <dsp:spPr>
        <a:xfrm>
          <a:off x="2248024" y="2248025"/>
          <a:ext cx="5384824" cy="13488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CZ.1.07/1.4.00/21.0360</a:t>
          </a:r>
        </a:p>
      </dsp:txBody>
      <dsp:txXfrm>
        <a:off x="2248024" y="2248025"/>
        <a:ext cx="5384824" cy="562007"/>
      </dsp:txXfrm>
    </dsp:sp>
    <dsp:sp modelId="{FF54A118-901F-491E-AA1C-924C749519F4}">
      <dsp:nvSpPr>
        <dsp:cNvPr id="0" name=""/>
        <dsp:cNvSpPr/>
      </dsp:nvSpPr>
      <dsp:spPr>
        <a:xfrm>
          <a:off x="1967022" y="2810032"/>
          <a:ext cx="562003" cy="5620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192F8-B693-400A-995E-BF0E2C716A78}">
      <dsp:nvSpPr>
        <dsp:cNvPr id="0" name=""/>
        <dsp:cNvSpPr/>
      </dsp:nvSpPr>
      <dsp:spPr>
        <a:xfrm>
          <a:off x="2248024" y="2810032"/>
          <a:ext cx="5384824" cy="5620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Anotace: Materiál k interaktivní tabuli – Matematika pro 4. třídu násobení zpaměti  v oboru do milionu</a:t>
          </a:r>
        </a:p>
      </dsp:txBody>
      <dsp:txXfrm>
        <a:off x="2248024" y="2810032"/>
        <a:ext cx="5384824" cy="562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395536" y="1052736"/>
          <a:ext cx="7632848" cy="449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733256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403648" y="4797152"/>
            <a:ext cx="6480048" cy="476672"/>
          </a:xfrm>
          <a:prstGeom prst="rect">
            <a:avLst/>
          </a:prstGeom>
        </p:spPr>
        <p:txBody>
          <a:bodyPr vert="horz" tIns="0" rIns="45720" bIns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Procvičování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899592" y="4005064"/>
            <a:ext cx="6984104" cy="792088"/>
          </a:xfrm>
        </p:spPr>
        <p:txBody>
          <a:bodyPr/>
          <a:lstStyle/>
          <a:p>
            <a:r>
              <a:rPr lang="cs-CZ" dirty="0" smtClean="0"/>
              <a:t>Tabulka </a:t>
            </a:r>
            <a:r>
              <a:rPr lang="cs-CZ" dirty="0" err="1" smtClean="0"/>
              <a:t>ii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Vyplň tabulku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2420886"/>
          <a:ext cx="7296474" cy="41922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6079"/>
                <a:gridCol w="1216079"/>
                <a:gridCol w="1216079"/>
                <a:gridCol w="1216079"/>
                <a:gridCol w="1216079"/>
                <a:gridCol w="1216079"/>
              </a:tblGrid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a:5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a:10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 x 100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a x 3000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a x 5000</a:t>
                      </a:r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5000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350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700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5500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1556792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Pokud příklady na násobení nezvládneš zpaměti, použij písemné násobení.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2420886"/>
          <a:ext cx="7296474" cy="41922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6079"/>
                <a:gridCol w="1216079"/>
                <a:gridCol w="1216079"/>
                <a:gridCol w="1216079"/>
                <a:gridCol w="1216079"/>
                <a:gridCol w="1216079"/>
              </a:tblGrid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a:5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a:10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 x 100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a x 3000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a x 5000</a:t>
                      </a:r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5000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15000000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25000000</a:t>
                      </a:r>
                      <a:endParaRPr lang="cs-CZ" dirty="0"/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350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1050000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1750000</a:t>
                      </a:r>
                      <a:endParaRPr lang="cs-CZ" dirty="0"/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200000</a:t>
                      </a:r>
                      <a:endParaRPr lang="cs-CZ" dirty="0"/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700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2100000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3500000</a:t>
                      </a:r>
                      <a:endParaRPr lang="cs-CZ" dirty="0"/>
                    </a:p>
                  </a:txBody>
                  <a:tcPr anchor="ctr"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5500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16500000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27500000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1556792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Pokud příklady na násobení nezvládneš zpaměti, použij písemné násobení.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59</TotalTime>
  <Words>128</Words>
  <Application>Microsoft Office PowerPoint</Application>
  <PresentationFormat>Předvádění na obrazovce (4:3)</PresentationFormat>
  <Paragraphs>59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Bohatý</vt:lpstr>
      <vt:lpstr>Prezentace aplikace PowerPoint</vt:lpstr>
      <vt:lpstr>Tabulka ii</vt:lpstr>
      <vt:lpstr>Vyplň tabulku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13</cp:revision>
  <dcterms:created xsi:type="dcterms:W3CDTF">2012-05-17T15:07:17Z</dcterms:created>
  <dcterms:modified xsi:type="dcterms:W3CDTF">2012-08-25T16:18:30Z</dcterms:modified>
</cp:coreProperties>
</file>