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povídající polož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9144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1.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2.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3.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4.</a:t>
            </a:r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5.</a:t>
            </a:r>
          </a:p>
        </p:txBody>
      </p:sp>
      <p:sp>
        <p:nvSpPr>
          <p:cNvPr id="15" name="Rectangle 7"/>
          <p:cNvSpPr>
            <a:spLocks noGrp="1"/>
          </p:cNvSpPr>
          <p:nvPr>
            <p:ph type="body" sz="quarter" idx="18" hasCustomPrompt="1"/>
          </p:nvPr>
        </p:nvSpPr>
        <p:spPr>
          <a:xfrm>
            <a:off x="48006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5.</a:t>
            </a:r>
          </a:p>
        </p:txBody>
      </p:sp>
      <p:sp>
        <p:nvSpPr>
          <p:cNvPr id="17" name="Rectangle 7"/>
          <p:cNvSpPr>
            <a:spLocks noGrp="1"/>
          </p:cNvSpPr>
          <p:nvPr>
            <p:ph type="body" sz="quarter" idx="19" hasCustomPrompt="1"/>
          </p:nvPr>
        </p:nvSpPr>
        <p:spPr>
          <a:xfrm>
            <a:off x="48006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3.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0" hasCustomPrompt="1"/>
          </p:nvPr>
        </p:nvSpPr>
        <p:spPr>
          <a:xfrm>
            <a:off x="48006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1.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21" hasCustomPrompt="1"/>
          </p:nvPr>
        </p:nvSpPr>
        <p:spPr>
          <a:xfrm>
            <a:off x="48006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2.</a:t>
            </a:r>
          </a:p>
        </p:txBody>
      </p:sp>
      <p:sp>
        <p:nvSpPr>
          <p:cNvPr id="21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48006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4.</a:t>
            </a:r>
          </a:p>
        </p:txBody>
      </p:sp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/>
        <p:txBody>
          <a:bodyPr vert="horz"/>
          <a:lstStyle>
            <a:lvl1pPr algn="l" eaLnBrk="1" latinLnBrk="0" hangingPunct="1">
              <a:defRPr kumimoji="0" lang="cs-CZ" i="1" baseline="0"/>
            </a:lvl1pPr>
            <a:extLst/>
          </a:lstStyle>
          <a:p>
            <a:r>
              <a:rPr kumimoji="0" lang="cs-CZ"/>
              <a:t>Klepněte sem a zadejte otázku.</a:t>
            </a:r>
          </a:p>
        </p:txBody>
      </p:sp>
      <p:cxnSp>
        <p:nvCxnSpPr>
          <p:cNvPr id="23" name="Straight Connector 23"/>
          <p:cNvCxnSpPr>
            <a:stCxn id="16" idx="3"/>
            <a:endCxn id="17" idx="1"/>
          </p:cNvCxnSpPr>
          <p:nvPr/>
        </p:nvCxnSpPr>
        <p:spPr>
          <a:xfrm>
            <a:off x="3886200" y="2286000"/>
            <a:ext cx="914400" cy="914400"/>
          </a:xfrm>
          <a:prstGeom prst="line">
            <a:avLst/>
          </a:prstGeom>
          <a:ln w="19050" cap="flat" cmpd="sng" algn="ctr">
            <a:solidFill>
              <a:schemeClr val="accent6">
                <a:lumMod val="25000"/>
              </a:schemeClr>
            </a:solidFill>
            <a:prstDash val="solid"/>
            <a:headEnd type="none" w="med" len="med"/>
            <a:tailEnd type="none" w="med" len="med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43137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2" idx="3"/>
            <a:endCxn id="19" idx="1"/>
          </p:cNvCxnSpPr>
          <p:nvPr/>
        </p:nvCxnSpPr>
        <p:spPr>
          <a:xfrm>
            <a:off x="3886200" y="3200400"/>
            <a:ext cx="914400" cy="1828800"/>
          </a:xfrm>
          <a:prstGeom prst="line">
            <a:avLst/>
          </a:prstGeom>
          <a:ln w="19050" cap="flat" cmpd="sng" algn="ctr">
            <a:solidFill>
              <a:schemeClr val="accent6">
                <a:lumMod val="25000"/>
              </a:schemeClr>
            </a:solidFill>
            <a:prstDash val="solid"/>
            <a:headEnd type="none" w="med" len="med"/>
            <a:tailEnd type="none" w="med" len="med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43137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Straight Connector 23"/>
          <p:cNvCxnSpPr>
            <a:stCxn id="13" idx="3"/>
          </p:cNvCxnSpPr>
          <p:nvPr/>
        </p:nvCxnSpPr>
        <p:spPr>
          <a:xfrm>
            <a:off x="3886200" y="4114800"/>
            <a:ext cx="971552" cy="1957406"/>
          </a:xfrm>
          <a:prstGeom prst="line">
            <a:avLst/>
          </a:prstGeom>
          <a:ln w="19050" cap="flat" cmpd="sng" algn="ctr">
            <a:solidFill>
              <a:schemeClr val="accent6">
                <a:lumMod val="25000"/>
              </a:schemeClr>
            </a:solidFill>
            <a:prstDash val="solid"/>
            <a:headEnd type="none" w="med" len="med"/>
            <a:tailEnd type="none" w="med" len="med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43137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Straight Connector 23"/>
          <p:cNvCxnSpPr>
            <a:stCxn id="14" idx="3"/>
          </p:cNvCxnSpPr>
          <p:nvPr/>
        </p:nvCxnSpPr>
        <p:spPr>
          <a:xfrm flipV="1">
            <a:off x="3886200" y="2285992"/>
            <a:ext cx="900114" cy="2743208"/>
          </a:xfrm>
          <a:prstGeom prst="line">
            <a:avLst/>
          </a:prstGeom>
          <a:ln w="19050" cap="flat" cmpd="sng" algn="ctr">
            <a:solidFill>
              <a:schemeClr val="accent6">
                <a:lumMod val="25000"/>
              </a:schemeClr>
            </a:solidFill>
            <a:prstDash val="solid"/>
            <a:headEnd type="none" w="med" len="med"/>
            <a:tailEnd type="none" w="med" len="med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43137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23"/>
          <p:cNvCxnSpPr>
            <a:stCxn id="10" idx="3"/>
            <a:endCxn id="18" idx="1"/>
          </p:cNvCxnSpPr>
          <p:nvPr/>
        </p:nvCxnSpPr>
        <p:spPr>
          <a:xfrm flipV="1">
            <a:off x="3886200" y="4114800"/>
            <a:ext cx="914400" cy="1828800"/>
          </a:xfrm>
          <a:prstGeom prst="line">
            <a:avLst/>
          </a:prstGeom>
          <a:ln w="19050" cap="flat" cmpd="sng" algn="ctr">
            <a:solidFill>
              <a:schemeClr val="accent6">
                <a:lumMod val="25000"/>
              </a:schemeClr>
            </a:solidFill>
            <a:prstDash val="solid"/>
            <a:headEnd type="none" w="med" len="med"/>
            <a:tailEnd type="none" w="med" len="med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43137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tlasceska.cz/pardubicky-kraj/kuneticka-hora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317198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1. 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VY_52_INOVACE_11_VLASTIVĚDA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Pardubický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4" name="Obrázek 3" descr="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3645024"/>
            <a:ext cx="1872208" cy="22466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ardub kraj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9144000" cy="685925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 – Pardubice</a:t>
            </a:r>
          </a:p>
          <a:p>
            <a:r>
              <a:rPr lang="cs-CZ" dirty="0" smtClean="0"/>
              <a:t>Významná města – Chrudim, Vysoké Mýto, Litomyšl, Svitavy, Ústí nad Orlicí, Česká Třebová, Moravská Třebová, Hlinsko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Orlické hory</a:t>
            </a:r>
          </a:p>
          <a:p>
            <a:r>
              <a:rPr lang="cs-CZ" dirty="0" smtClean="0"/>
              <a:t>Kralický Sněžník – nejvyšší vrchol kraje</a:t>
            </a:r>
          </a:p>
          <a:p>
            <a:r>
              <a:rPr lang="cs-CZ" dirty="0" smtClean="0"/>
              <a:t>Českomoravská vysočina</a:t>
            </a:r>
          </a:p>
          <a:p>
            <a:r>
              <a:rPr lang="cs-CZ" dirty="0" smtClean="0"/>
              <a:t>Polabí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 – Labe, </a:t>
            </a:r>
            <a:r>
              <a:rPr lang="cs-CZ" dirty="0" err="1" smtClean="0"/>
              <a:t>Chrudimka</a:t>
            </a:r>
            <a:r>
              <a:rPr lang="cs-CZ" dirty="0" smtClean="0"/>
              <a:t>, Svitava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Strojírenství</a:t>
            </a:r>
          </a:p>
          <a:p>
            <a:r>
              <a:rPr lang="cs-CZ" dirty="0" smtClean="0"/>
              <a:t>Chemický</a:t>
            </a:r>
          </a:p>
          <a:p>
            <a:r>
              <a:rPr lang="cs-CZ" dirty="0" smtClean="0"/>
              <a:t>Textilní</a:t>
            </a:r>
          </a:p>
          <a:p>
            <a:r>
              <a:rPr lang="cs-CZ" dirty="0" smtClean="0"/>
              <a:t>Potravinářský – pardubický perník</a:t>
            </a:r>
            <a:endParaRPr lang="cs-CZ" dirty="0"/>
          </a:p>
        </p:txBody>
      </p:sp>
      <p:pic>
        <p:nvPicPr>
          <p:cNvPr id="4" name="Obrázek 3" descr="per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3645024"/>
            <a:ext cx="3313516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Emil Holub</a:t>
            </a:r>
          </a:p>
          <a:p>
            <a:r>
              <a:rPr lang="cs-CZ" smtClean="0"/>
              <a:t>Bohuslav Martinů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Pamětihodnosti kraje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Zámek </a:t>
            </a:r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Velká pardubická</a:t>
            </a:r>
            <a:endParaRPr lang="cs-CZ" dirty="0"/>
          </a:p>
        </p:txBody>
      </p:sp>
      <p:pic>
        <p:nvPicPr>
          <p:cNvPr id="7" name="Zástupný symbol pro obsah 6" descr="litomysl_let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51520" y="2276872"/>
            <a:ext cx="4320480" cy="3032977"/>
          </a:xfrm>
        </p:spPr>
      </p:pic>
      <p:pic>
        <p:nvPicPr>
          <p:cNvPr id="8" name="Zástupný symbol pro obsah 7" descr="velka pardubick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276872"/>
            <a:ext cx="4393997" cy="25202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Pamětihodnosti kraje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Kralický sněžník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kunětická hora</a:t>
            </a:r>
            <a:endParaRPr lang="cs-CZ" dirty="0"/>
          </a:p>
        </p:txBody>
      </p:sp>
      <p:pic>
        <p:nvPicPr>
          <p:cNvPr id="7" name="Zástupný symbol pro obsah 6" descr="170px-Kralicky-Sneznik-0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899592" y="2163110"/>
            <a:ext cx="3168352" cy="4566155"/>
          </a:xfrm>
        </p:spPr>
      </p:pic>
      <p:pic>
        <p:nvPicPr>
          <p:cNvPr id="8" name="Zástupný symbol pro obsah 7" descr="s9139_Kuneticka_hor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139952" y="2204864"/>
            <a:ext cx="4842829" cy="322855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krajské město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nejvyšší vrchol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známý hudební skladatel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dostihový závod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Bedřich Smetana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Labe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Velká Pardubická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Pardubice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2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Kralický Sněžník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Rozmysli a kliknutím pokračuj v prezentaci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I.sport blesk.</a:t>
            </a:r>
            <a:r>
              <a:rPr lang="cs-CZ" dirty="0" err="1" smtClean="0"/>
              <a:t>cz</a:t>
            </a:r>
            <a:r>
              <a:rPr lang="cs-CZ" dirty="0" smtClean="0"/>
              <a:t>. </a:t>
            </a:r>
            <a:r>
              <a:rPr lang="cs-CZ" i="1" dirty="0" smtClean="0"/>
              <a:t>I.sport blesk.</a:t>
            </a:r>
            <a:r>
              <a:rPr lang="cs-CZ" i="1" dirty="0" err="1" smtClean="0"/>
              <a:t>cz</a:t>
            </a:r>
            <a:r>
              <a:rPr lang="cs-CZ" dirty="0" smtClean="0"/>
              <a:t> [online]. [cit. 2012-01-07]. Dostupné z: http://isport.blesk.cz/clanek/ostatni-velka-pardubicka/96472/velka-pardubicka-vsadte-si-uz-dnes.htmly-kraj </a:t>
            </a:r>
          </a:p>
          <a:p>
            <a:r>
              <a:rPr lang="pl-PL" dirty="0" smtClean="0"/>
              <a:t>Zamky-hrady. </a:t>
            </a:r>
            <a:r>
              <a:rPr lang="pl-PL" i="1" dirty="0" smtClean="0"/>
              <a:t>Zamky-hrady</a:t>
            </a:r>
            <a:r>
              <a:rPr lang="pl-PL" dirty="0" smtClean="0"/>
              <a:t> [online]. [cit. 2012-01-07]. Dostupné z: http://www.zamky-hrady.cz/1/litomysl.htmelka-pardubicka/96472/velka-pardubicka-vsadte-si-uz-dnes.htmly-kraj </a:t>
            </a:r>
          </a:p>
          <a:p>
            <a:r>
              <a:rPr lang="cs-CZ" dirty="0" err="1" smtClean="0"/>
              <a:t>Cukrar.cz</a:t>
            </a:r>
            <a:r>
              <a:rPr lang="cs-CZ" dirty="0" smtClean="0"/>
              <a:t>. </a:t>
            </a:r>
            <a:r>
              <a:rPr lang="cs-CZ" i="1" dirty="0" err="1" smtClean="0"/>
              <a:t>Cukrar.cz</a:t>
            </a:r>
            <a:r>
              <a:rPr lang="cs-CZ" dirty="0" smtClean="0"/>
              <a:t> [online]. [cit. 2012-01-07]. Dostupné z: http://www.</a:t>
            </a:r>
            <a:r>
              <a:rPr lang="cs-CZ" dirty="0" err="1" smtClean="0"/>
              <a:t>cukrar.cz</a:t>
            </a:r>
            <a:r>
              <a:rPr lang="cs-CZ" dirty="0" smtClean="0"/>
              <a:t>/show.</a:t>
            </a:r>
            <a:r>
              <a:rPr lang="cs-CZ" dirty="0" err="1" smtClean="0"/>
              <a:t>asp</a:t>
            </a:r>
            <a:r>
              <a:rPr lang="cs-CZ" dirty="0" smtClean="0"/>
              <a:t>?id=1031l.htmelka-</a:t>
            </a:r>
            <a:r>
              <a:rPr lang="cs-CZ" dirty="0" err="1" smtClean="0"/>
              <a:t>pardubicka</a:t>
            </a:r>
            <a:r>
              <a:rPr lang="cs-CZ" dirty="0" smtClean="0"/>
              <a:t>/96472/</a:t>
            </a:r>
            <a:r>
              <a:rPr lang="cs-CZ" dirty="0" err="1" smtClean="0"/>
              <a:t>velka</a:t>
            </a:r>
            <a:r>
              <a:rPr lang="cs-CZ" dirty="0" smtClean="0"/>
              <a:t>-</a:t>
            </a:r>
            <a:r>
              <a:rPr lang="cs-CZ" dirty="0" err="1" smtClean="0"/>
              <a:t>pardubicka</a:t>
            </a:r>
            <a:r>
              <a:rPr lang="cs-CZ" dirty="0" smtClean="0"/>
              <a:t>-</a:t>
            </a:r>
            <a:r>
              <a:rPr lang="cs-CZ" dirty="0" err="1" smtClean="0"/>
              <a:t>vsadte</a:t>
            </a:r>
            <a:r>
              <a:rPr lang="cs-CZ" dirty="0" smtClean="0"/>
              <a:t>-si-</a:t>
            </a:r>
            <a:r>
              <a:rPr lang="cs-CZ" dirty="0" err="1" smtClean="0"/>
              <a:t>uz</a:t>
            </a:r>
            <a:r>
              <a:rPr lang="cs-CZ" dirty="0" smtClean="0"/>
              <a:t>-dnes.</a:t>
            </a:r>
            <a:r>
              <a:rPr lang="cs-CZ" dirty="0" err="1" smtClean="0"/>
              <a:t>htmly</a:t>
            </a:r>
            <a:r>
              <a:rPr lang="cs-CZ" dirty="0" smtClean="0"/>
              <a:t>-kraj </a:t>
            </a:r>
          </a:p>
          <a:p>
            <a:r>
              <a:rPr lang="cs-CZ" dirty="0" err="1" smtClean="0"/>
              <a:t>Risy.cz</a:t>
            </a:r>
            <a:r>
              <a:rPr lang="cs-CZ" dirty="0" smtClean="0"/>
              <a:t>. </a:t>
            </a:r>
            <a:r>
              <a:rPr lang="cs-CZ" i="1" dirty="0" err="1" smtClean="0"/>
              <a:t>Risy.cz</a:t>
            </a:r>
            <a:r>
              <a:rPr lang="cs-CZ" dirty="0" smtClean="0"/>
              <a:t> [online]. [cit. 2012-01-07]. Dostupné z: </a:t>
            </a:r>
            <a:r>
              <a:rPr lang="cs-CZ" dirty="0" err="1" smtClean="0"/>
              <a:t>Cukrar.cz</a:t>
            </a:r>
            <a:r>
              <a:rPr lang="cs-CZ" dirty="0" smtClean="0"/>
              <a:t>. </a:t>
            </a:r>
            <a:r>
              <a:rPr lang="cs-CZ" dirty="0" err="1" smtClean="0"/>
              <a:t>Cukrar.cz</a:t>
            </a:r>
            <a:r>
              <a:rPr lang="cs-CZ" dirty="0" smtClean="0"/>
              <a:t> [online]. [cit. 2012-01-07]. Dostupné z: http://www.</a:t>
            </a:r>
            <a:r>
              <a:rPr lang="cs-CZ" dirty="0" err="1" smtClean="0"/>
              <a:t>cukrar.cz</a:t>
            </a:r>
            <a:r>
              <a:rPr lang="cs-CZ" dirty="0" smtClean="0"/>
              <a:t>/show.</a:t>
            </a:r>
            <a:r>
              <a:rPr lang="cs-CZ" dirty="0" err="1" smtClean="0"/>
              <a:t>asp</a:t>
            </a:r>
            <a:r>
              <a:rPr lang="cs-CZ" dirty="0" smtClean="0"/>
              <a:t>?id=1031l.htmelka-</a:t>
            </a:r>
            <a:r>
              <a:rPr lang="cs-CZ" dirty="0" err="1" smtClean="0"/>
              <a:t>pardubicka</a:t>
            </a:r>
            <a:r>
              <a:rPr lang="cs-CZ" dirty="0" smtClean="0"/>
              <a:t>/96472/</a:t>
            </a:r>
            <a:r>
              <a:rPr lang="cs-CZ" dirty="0" err="1" smtClean="0"/>
              <a:t>velka</a:t>
            </a:r>
            <a:r>
              <a:rPr lang="cs-CZ" dirty="0" smtClean="0"/>
              <a:t>-</a:t>
            </a:r>
            <a:r>
              <a:rPr lang="cs-CZ" dirty="0" err="1" smtClean="0"/>
              <a:t>pardubicka</a:t>
            </a:r>
            <a:r>
              <a:rPr lang="cs-CZ" dirty="0" smtClean="0"/>
              <a:t>-</a:t>
            </a:r>
            <a:r>
              <a:rPr lang="cs-CZ" dirty="0" err="1" smtClean="0"/>
              <a:t>vsadte</a:t>
            </a:r>
            <a:r>
              <a:rPr lang="cs-CZ" dirty="0" smtClean="0"/>
              <a:t>-si-</a:t>
            </a:r>
            <a:r>
              <a:rPr lang="cs-CZ" dirty="0" err="1" smtClean="0"/>
              <a:t>uz</a:t>
            </a:r>
            <a:r>
              <a:rPr lang="cs-CZ" dirty="0" smtClean="0"/>
              <a:t>-dnes.</a:t>
            </a:r>
            <a:r>
              <a:rPr lang="cs-CZ" dirty="0" err="1" smtClean="0"/>
              <a:t>htmly</a:t>
            </a:r>
            <a:r>
              <a:rPr lang="cs-CZ" dirty="0" smtClean="0"/>
              <a:t>-kraj </a:t>
            </a:r>
          </a:p>
          <a:p>
            <a:r>
              <a:rPr lang="pl-PL" dirty="0" smtClean="0"/>
              <a:t>Wikipedia. </a:t>
            </a:r>
            <a:r>
              <a:rPr lang="pl-PL" i="1" dirty="0" smtClean="0"/>
              <a:t>Wikipedia</a:t>
            </a:r>
            <a:r>
              <a:rPr lang="pl-PL" dirty="0" smtClean="0"/>
              <a:t> [online]. [cit. 2012-01-07]. Dostupné z: http://cs.wikipedia.org/wiki/Pardubick%C3%BD_kraj12-01-07]. Dostupné z: http://www.cukrar.cz/show.asp?id=1031l.htmelka-pardubicka/96472/velka-pardubicka-vsadte-si-uz-dnes.htmly-kraj </a:t>
            </a:r>
            <a:r>
              <a:rPr lang="cs-CZ" dirty="0" smtClean="0"/>
              <a:t>Atlas </a:t>
            </a:r>
            <a:r>
              <a:rPr lang="cs-CZ" dirty="0" err="1" smtClean="0"/>
              <a:t>ceska.cz</a:t>
            </a:r>
            <a:r>
              <a:rPr lang="cs-CZ" dirty="0" smtClean="0"/>
              <a:t>. </a:t>
            </a:r>
            <a:r>
              <a:rPr lang="cs-CZ" i="1" dirty="0" smtClean="0"/>
              <a:t>Atlas </a:t>
            </a:r>
            <a:r>
              <a:rPr lang="cs-CZ" i="1" dirty="0" err="1" smtClean="0"/>
              <a:t>ceska.cz</a:t>
            </a:r>
            <a:r>
              <a:rPr lang="cs-CZ" dirty="0" smtClean="0"/>
              <a:t> [online]. [cit. 2012-01-07]. Dostupné z: http://cs.wikipedia.org/wiki/Pardubick%C3%BD_kraj12-01-07]. Dostupné z: http://www.</a:t>
            </a:r>
            <a:r>
              <a:rPr lang="cs-CZ" dirty="0" err="1" smtClean="0"/>
              <a:t>cukrar.cz</a:t>
            </a:r>
            <a:r>
              <a:rPr lang="cs-CZ" dirty="0" smtClean="0"/>
              <a:t>/show.</a:t>
            </a:r>
            <a:r>
              <a:rPr lang="cs-CZ" dirty="0" err="1" smtClean="0"/>
              <a:t>asp</a:t>
            </a:r>
            <a:r>
              <a:rPr lang="cs-CZ" dirty="0" smtClean="0"/>
              <a:t>?id=1031l.htmelka-</a:t>
            </a:r>
            <a:r>
              <a:rPr lang="cs-CZ" dirty="0" err="1" smtClean="0"/>
              <a:t>pardubicka</a:t>
            </a:r>
            <a:r>
              <a:rPr lang="cs-CZ" dirty="0" smtClean="0"/>
              <a:t>/96472/</a:t>
            </a:r>
            <a:r>
              <a:rPr lang="cs-CZ" dirty="0" err="1" smtClean="0"/>
              <a:t>velka</a:t>
            </a:r>
            <a:r>
              <a:rPr lang="cs-CZ" dirty="0" smtClean="0"/>
              <a:t>-</a:t>
            </a:r>
            <a:r>
              <a:rPr lang="cs-CZ" dirty="0" err="1" smtClean="0"/>
              <a:t>pardubicka</a:t>
            </a:r>
            <a:r>
              <a:rPr lang="cs-CZ" dirty="0" smtClean="0"/>
              <a:t>-</a:t>
            </a:r>
            <a:r>
              <a:rPr lang="cs-CZ" dirty="0" err="1" smtClean="0"/>
              <a:t>vsadte</a:t>
            </a:r>
            <a:r>
              <a:rPr lang="cs-CZ" dirty="0" smtClean="0"/>
              <a:t>-si-</a:t>
            </a:r>
            <a:r>
              <a:rPr lang="cs-CZ" dirty="0" err="1" smtClean="0"/>
              <a:t>uz</a:t>
            </a:r>
            <a:r>
              <a:rPr lang="cs-CZ" dirty="0" smtClean="0"/>
              <a:t>-dnes.</a:t>
            </a:r>
            <a:r>
              <a:rPr lang="cs-CZ" dirty="0" err="1" smtClean="0"/>
              <a:t>htmly</a:t>
            </a:r>
            <a:r>
              <a:rPr lang="cs-CZ" dirty="0" smtClean="0"/>
              <a:t>-kraj 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</a:t>
            </a:r>
            <a:r>
              <a:rPr lang="cs-CZ" smtClean="0"/>
              <a:t>je určen </a:t>
            </a:r>
            <a:r>
              <a:rPr lang="cs-CZ" dirty="0" smtClean="0"/>
              <a:t>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63</TotalTime>
  <Words>324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Prezentace aplikace PowerPoint</vt:lpstr>
      <vt:lpstr>Pardubický kraj</vt:lpstr>
      <vt:lpstr>Prezentace aplikace PowerPoint</vt:lpstr>
      <vt:lpstr>Základní informace</vt:lpstr>
      <vt:lpstr>Povrch</vt:lpstr>
      <vt:lpstr>Vodstvo</vt:lpstr>
      <vt:lpstr>Průmysl</vt:lpstr>
      <vt:lpstr>Osobnosti</vt:lpstr>
      <vt:lpstr>Pamětihodnosti kraje</vt:lpstr>
      <vt:lpstr>Pamětihodnosti kraje</vt:lpstr>
      <vt:lpstr>Rozmysli a kliknutím pokračuj v prezentaci</vt:lpstr>
      <vt:lpstr>Citace: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ZŠP a ZŠS</dc:creator>
  <cp:lastModifiedBy>Martin Králík</cp:lastModifiedBy>
  <cp:revision>27</cp:revision>
  <dcterms:modified xsi:type="dcterms:W3CDTF">2012-03-08T09:22:41Z</dcterms:modified>
</cp:coreProperties>
</file>