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8610B-FBB8-49B6-8F7D-E36F279ABC71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45A855-7ABA-44C3-970E-46FD5C4C1EC6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114B9D0A-2663-44E1-A242-573782EA99B0}" type="parTrans" cxnId="{C1D7A672-20B6-46FA-94FF-F6D86C71BF86}">
      <dgm:prSet/>
      <dgm:spPr/>
      <dgm:t>
        <a:bodyPr/>
        <a:lstStyle/>
        <a:p>
          <a:endParaRPr lang="cs-CZ"/>
        </a:p>
      </dgm:t>
    </dgm:pt>
    <dgm:pt modelId="{16D5A15F-966A-4582-AA9E-810B63B7E7A9}" type="sibTrans" cxnId="{C1D7A672-20B6-46FA-94FF-F6D86C71BF86}">
      <dgm:prSet/>
      <dgm:spPr/>
      <dgm:t>
        <a:bodyPr/>
        <a:lstStyle/>
        <a:p>
          <a:endParaRPr lang="cs-CZ"/>
        </a:p>
      </dgm:t>
    </dgm:pt>
    <dgm:pt modelId="{D3EB95BA-B715-4FC6-AF94-BEC7ED97A356}">
      <dgm:prSet phldrT="[Text]"/>
      <dgm:spPr/>
      <dgm:t>
        <a:bodyPr/>
        <a:lstStyle/>
        <a:p>
          <a:r>
            <a:rPr lang="cs-CZ" dirty="0" smtClean="0"/>
            <a:t>Autor: Mgr. Jana Pravá</a:t>
          </a:r>
          <a:endParaRPr lang="cs-CZ" dirty="0"/>
        </a:p>
      </dgm:t>
    </dgm:pt>
    <dgm:pt modelId="{ED5C0703-AEA6-4C85-BEBC-6B758147FA31}" type="parTrans" cxnId="{5B43204A-8E67-4EC4-994B-A922BEE7FAD3}">
      <dgm:prSet/>
      <dgm:spPr/>
      <dgm:t>
        <a:bodyPr/>
        <a:lstStyle/>
        <a:p>
          <a:endParaRPr lang="cs-CZ"/>
        </a:p>
      </dgm:t>
    </dgm:pt>
    <dgm:pt modelId="{0E0192EA-7524-4D9E-948A-9ED461B836C0}" type="sibTrans" cxnId="{5B43204A-8E67-4EC4-994B-A922BEE7FAD3}">
      <dgm:prSet/>
      <dgm:spPr/>
      <dgm:t>
        <a:bodyPr/>
        <a:lstStyle/>
        <a:p>
          <a:endParaRPr lang="cs-CZ"/>
        </a:p>
      </dgm:t>
    </dgm:pt>
    <dgm:pt modelId="{4CA27FBE-7CE2-40CD-9BB1-B5C9DCC52179}">
      <dgm:prSet phldrT="[Text]"/>
      <dgm:spPr/>
      <dgm:t>
        <a:bodyPr/>
        <a:lstStyle/>
        <a:p>
          <a:r>
            <a:rPr lang="cs-CZ" dirty="0" smtClean="0"/>
            <a:t>Název: VY_32_INOVACE_08_CLOTHES I.</a:t>
          </a:r>
        </a:p>
      </dgm:t>
    </dgm:pt>
    <dgm:pt modelId="{6D933599-862E-4881-AE32-78D5BE32A342}" type="parTrans" cxnId="{117DD09C-2219-4EE0-B0DD-9A03ECF5BA67}">
      <dgm:prSet/>
      <dgm:spPr/>
      <dgm:t>
        <a:bodyPr/>
        <a:lstStyle/>
        <a:p>
          <a:endParaRPr lang="cs-CZ"/>
        </a:p>
      </dgm:t>
    </dgm:pt>
    <dgm:pt modelId="{CD2D3A66-047A-4DC1-91FD-C1A44C9664B8}" type="sibTrans" cxnId="{117DD09C-2219-4EE0-B0DD-9A03ECF5BA67}">
      <dgm:prSet/>
      <dgm:spPr/>
      <dgm:t>
        <a:bodyPr/>
        <a:lstStyle/>
        <a:p>
          <a:endParaRPr lang="cs-CZ"/>
        </a:p>
      </dgm:t>
    </dgm:pt>
    <dgm:pt modelId="{A40345AC-7407-4C21-8FE2-9AD60A96D678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62C5FF30-1C6D-48B0-8B46-0A5B552739AA}" type="parTrans" cxnId="{B1769124-445E-454A-A738-D5D23F93DDBB}">
      <dgm:prSet/>
      <dgm:spPr/>
      <dgm:t>
        <a:bodyPr/>
        <a:lstStyle/>
        <a:p>
          <a:endParaRPr lang="cs-CZ"/>
        </a:p>
      </dgm:t>
    </dgm:pt>
    <dgm:pt modelId="{13CA3B7E-383B-43BE-B68D-9ED4F6013E8E}" type="sibTrans" cxnId="{B1769124-445E-454A-A738-D5D23F93DDBB}">
      <dgm:prSet/>
      <dgm:spPr/>
      <dgm:t>
        <a:bodyPr/>
        <a:lstStyle/>
        <a:p>
          <a:endParaRPr lang="cs-CZ"/>
        </a:p>
      </dgm:t>
    </dgm:pt>
    <dgm:pt modelId="{F6740C84-FFC4-4C19-9149-5F5774B54BA0}">
      <dgm:prSet phldrT="[Text]"/>
      <dgm:spPr/>
      <dgm:t>
        <a:bodyPr/>
        <a:lstStyle/>
        <a:p>
          <a:r>
            <a:rPr lang="cs-CZ" dirty="0" smtClean="0"/>
            <a:t>Téma: CLOTHES</a:t>
          </a:r>
        </a:p>
      </dgm:t>
    </dgm:pt>
    <dgm:pt modelId="{959523E4-DBE9-426C-8060-FE6FBC53BC23}" type="parTrans" cxnId="{B70FEF21-947F-4573-959D-FC63EAAE4AB6}">
      <dgm:prSet/>
      <dgm:spPr/>
      <dgm:t>
        <a:bodyPr/>
        <a:lstStyle/>
        <a:p>
          <a:endParaRPr lang="cs-CZ"/>
        </a:p>
      </dgm:t>
    </dgm:pt>
    <dgm:pt modelId="{A5D30DBC-9E6E-481C-9670-2B5046C8CA07}" type="sibTrans" cxnId="{B70FEF21-947F-4573-959D-FC63EAAE4AB6}">
      <dgm:prSet/>
      <dgm:spPr/>
      <dgm:t>
        <a:bodyPr/>
        <a:lstStyle/>
        <a:p>
          <a:endParaRPr lang="cs-CZ"/>
        </a:p>
      </dgm:t>
    </dgm:pt>
    <dgm:pt modelId="{636D6FD4-7B81-456C-BB0A-6B22D7D839F7}">
      <dgm:prSet phldrT="[Text]"/>
      <dgm:spPr/>
      <dgm:t>
        <a:bodyPr/>
        <a:lstStyle/>
        <a:p>
          <a:r>
            <a:rPr lang="cs-CZ" dirty="0" smtClean="0"/>
            <a:t>Anotace: Materiál k interaktivní tabuli – Angličtina pro začátečníky, CLOTHES I.</a:t>
          </a:r>
        </a:p>
      </dgm:t>
    </dgm:pt>
    <dgm:pt modelId="{7A80C894-87A1-4042-9C6C-20BE9A219595}" type="parTrans" cxnId="{8B697212-BB00-4CF0-BFCE-18D046749E01}">
      <dgm:prSet/>
      <dgm:spPr/>
      <dgm:t>
        <a:bodyPr/>
        <a:lstStyle/>
        <a:p>
          <a:endParaRPr lang="cs-CZ"/>
        </a:p>
      </dgm:t>
    </dgm:pt>
    <dgm:pt modelId="{4B9273EE-2583-4544-A67B-9533235E780E}" type="sibTrans" cxnId="{8B697212-BB00-4CF0-BFCE-18D046749E01}">
      <dgm:prSet/>
      <dgm:spPr/>
      <dgm:t>
        <a:bodyPr/>
        <a:lstStyle/>
        <a:p>
          <a:endParaRPr lang="cs-CZ"/>
        </a:p>
      </dgm:t>
    </dgm:pt>
    <dgm:pt modelId="{73693454-8058-4E8E-952A-B88822F2A142}" type="pres">
      <dgm:prSet presAssocID="{DD48610B-FBB8-49B6-8F7D-E36F279ABC7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CAB995-59D2-43AF-8A7D-B2F2C0560BCC}" type="pres">
      <dgm:prSet presAssocID="{EF45A855-7ABA-44C3-970E-46FD5C4C1EC6}" presName="circle1" presStyleLbl="node1" presStyleIdx="0" presStyleCnt="6"/>
      <dgm:spPr/>
    </dgm:pt>
    <dgm:pt modelId="{B4F1CAD5-CB39-42CC-8C06-20916F758FBD}" type="pres">
      <dgm:prSet presAssocID="{EF45A855-7ABA-44C3-970E-46FD5C4C1EC6}" presName="space" presStyleCnt="0"/>
      <dgm:spPr/>
    </dgm:pt>
    <dgm:pt modelId="{CB3DE5E4-7609-400C-BBC8-9952C8CC1E3E}" type="pres">
      <dgm:prSet presAssocID="{EF45A855-7ABA-44C3-970E-46FD5C4C1EC6}" presName="rect1" presStyleLbl="alignAcc1" presStyleIdx="0" presStyleCnt="6" custFlipHor="1" custScaleX="100000" custLinFactNeighborX="2006" custLinFactNeighborY="388"/>
      <dgm:spPr/>
      <dgm:t>
        <a:bodyPr/>
        <a:lstStyle/>
        <a:p>
          <a:endParaRPr lang="cs-CZ"/>
        </a:p>
      </dgm:t>
    </dgm:pt>
    <dgm:pt modelId="{81A4BF60-A0BA-4C96-894C-FACEE081CF03}" type="pres">
      <dgm:prSet presAssocID="{D3EB95BA-B715-4FC6-AF94-BEC7ED97A356}" presName="vertSpace2" presStyleLbl="node1" presStyleIdx="0" presStyleCnt="6"/>
      <dgm:spPr/>
    </dgm:pt>
    <dgm:pt modelId="{79C88A93-B465-462D-A26B-AE3BCF72BDE1}" type="pres">
      <dgm:prSet presAssocID="{D3EB95BA-B715-4FC6-AF94-BEC7ED97A356}" presName="circle2" presStyleLbl="node1" presStyleIdx="1" presStyleCnt="6"/>
      <dgm:spPr/>
    </dgm:pt>
    <dgm:pt modelId="{9D34CC72-C1C0-4526-91D2-325327C2CFBD}" type="pres">
      <dgm:prSet presAssocID="{D3EB95BA-B715-4FC6-AF94-BEC7ED97A356}" presName="rect2" presStyleLbl="alignAcc1" presStyleIdx="1" presStyleCnt="6"/>
      <dgm:spPr/>
      <dgm:t>
        <a:bodyPr/>
        <a:lstStyle/>
        <a:p>
          <a:endParaRPr lang="cs-CZ"/>
        </a:p>
      </dgm:t>
    </dgm:pt>
    <dgm:pt modelId="{8CA429DB-99A4-4AB8-A765-C8DA02ABAAD9}" type="pres">
      <dgm:prSet presAssocID="{4CA27FBE-7CE2-40CD-9BB1-B5C9DCC52179}" presName="vertSpace3" presStyleLbl="node1" presStyleIdx="1" presStyleCnt="6"/>
      <dgm:spPr/>
    </dgm:pt>
    <dgm:pt modelId="{CA280024-621D-4529-AB43-EE734988E1A3}" type="pres">
      <dgm:prSet presAssocID="{4CA27FBE-7CE2-40CD-9BB1-B5C9DCC52179}" presName="circle3" presStyleLbl="node1" presStyleIdx="2" presStyleCnt="6"/>
      <dgm:spPr/>
    </dgm:pt>
    <dgm:pt modelId="{B2D71379-9F57-4D44-BE87-4F351A17252F}" type="pres">
      <dgm:prSet presAssocID="{4CA27FBE-7CE2-40CD-9BB1-B5C9DCC52179}" presName="rect3" presStyleLbl="alignAcc1" presStyleIdx="2" presStyleCnt="6"/>
      <dgm:spPr/>
      <dgm:t>
        <a:bodyPr/>
        <a:lstStyle/>
        <a:p>
          <a:endParaRPr lang="cs-CZ"/>
        </a:p>
      </dgm:t>
    </dgm:pt>
    <dgm:pt modelId="{A4A1090E-B019-471D-9E5A-158EC02D7A1E}" type="pres">
      <dgm:prSet presAssocID="{F6740C84-FFC4-4C19-9149-5F5774B54BA0}" presName="vertSpace4" presStyleLbl="node1" presStyleIdx="2" presStyleCnt="6"/>
      <dgm:spPr/>
    </dgm:pt>
    <dgm:pt modelId="{84CC51AF-A275-4291-A63C-FCF07732325B}" type="pres">
      <dgm:prSet presAssocID="{F6740C84-FFC4-4C19-9149-5F5774B54BA0}" presName="circle4" presStyleLbl="node1" presStyleIdx="3" presStyleCnt="6"/>
      <dgm:spPr/>
    </dgm:pt>
    <dgm:pt modelId="{03FB03DB-DA77-4481-999E-0E03B05B4F8F}" type="pres">
      <dgm:prSet presAssocID="{F6740C84-FFC4-4C19-9149-5F5774B54BA0}" presName="rect4" presStyleLbl="alignAcc1" presStyleIdx="3" presStyleCnt="6"/>
      <dgm:spPr/>
      <dgm:t>
        <a:bodyPr/>
        <a:lstStyle/>
        <a:p>
          <a:endParaRPr lang="cs-CZ"/>
        </a:p>
      </dgm:t>
    </dgm:pt>
    <dgm:pt modelId="{BD05F658-82DE-406A-893C-D409DC215805}" type="pres">
      <dgm:prSet presAssocID="{A40345AC-7407-4C21-8FE2-9AD60A96D678}" presName="vertSpace5" presStyleLbl="node1" presStyleIdx="3" presStyleCnt="6"/>
      <dgm:spPr/>
    </dgm:pt>
    <dgm:pt modelId="{95FD97C5-7823-4D5F-AC54-D2EF4A7865FC}" type="pres">
      <dgm:prSet presAssocID="{A40345AC-7407-4C21-8FE2-9AD60A96D678}" presName="circle5" presStyleLbl="node1" presStyleIdx="4" presStyleCnt="6"/>
      <dgm:spPr/>
    </dgm:pt>
    <dgm:pt modelId="{96EED6E8-1276-4307-B5FC-F59FBE36C9CD}" type="pres">
      <dgm:prSet presAssocID="{A40345AC-7407-4C21-8FE2-9AD60A96D678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5C42406F-2045-4CEA-9677-E2C92F5D3D28}" type="pres">
      <dgm:prSet presAssocID="{636D6FD4-7B81-456C-BB0A-6B22D7D839F7}" presName="vertSpace6" presStyleLbl="node1" presStyleIdx="4" presStyleCnt="6"/>
      <dgm:spPr/>
    </dgm:pt>
    <dgm:pt modelId="{7CE1D833-06E6-464E-99A6-29965ADDA3AA}" type="pres">
      <dgm:prSet presAssocID="{636D6FD4-7B81-456C-BB0A-6B22D7D839F7}" presName="circle6" presStyleLbl="node1" presStyleIdx="5" presStyleCnt="6"/>
      <dgm:spPr/>
    </dgm:pt>
    <dgm:pt modelId="{86684E08-8F22-47B2-93A7-57E4ACCEB38A}" type="pres">
      <dgm:prSet presAssocID="{636D6FD4-7B81-456C-BB0A-6B22D7D839F7}" presName="rect6" presStyleLbl="alignAcc1" presStyleIdx="5" presStyleCnt="6"/>
      <dgm:spPr/>
      <dgm:t>
        <a:bodyPr/>
        <a:lstStyle/>
        <a:p>
          <a:endParaRPr lang="cs-CZ"/>
        </a:p>
      </dgm:t>
    </dgm:pt>
    <dgm:pt modelId="{C0D2742E-AB8A-4BB6-952B-09786D4BDDDC}" type="pres">
      <dgm:prSet presAssocID="{EF45A855-7ABA-44C3-970E-46FD5C4C1EC6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BB53C1-EEA1-4606-89FE-999C077A8F8E}" type="pres">
      <dgm:prSet presAssocID="{D3EB95BA-B715-4FC6-AF94-BEC7ED97A356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0D035F-E78F-43E2-84BB-D9AB11E21D4E}" type="pres">
      <dgm:prSet presAssocID="{4CA27FBE-7CE2-40CD-9BB1-B5C9DCC5217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7D852F-774D-4F69-BFCD-232D96B8007E}" type="pres">
      <dgm:prSet presAssocID="{F6740C84-FFC4-4C19-9149-5F5774B54BA0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76B16A-56D6-4661-8F68-011A1DEE0FDA}" type="pres">
      <dgm:prSet presAssocID="{A40345AC-7407-4C21-8FE2-9AD60A96D67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5C7013-0FC0-4A4D-AACE-66F282C8C602}" type="pres">
      <dgm:prSet presAssocID="{636D6FD4-7B81-456C-BB0A-6B22D7D839F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9618727-50DC-4DED-9AB1-7F8A9ABDE2EF}" type="presOf" srcId="{636D6FD4-7B81-456C-BB0A-6B22D7D839F7}" destId="{B95C7013-0FC0-4A4D-AACE-66F282C8C602}" srcOrd="1" destOrd="0" presId="urn:microsoft.com/office/officeart/2005/8/layout/target3"/>
    <dgm:cxn modelId="{713E80B8-B31A-4AE9-BAF8-62CD16419633}" type="presOf" srcId="{F6740C84-FFC4-4C19-9149-5F5774B54BA0}" destId="{03FB03DB-DA77-4481-999E-0E03B05B4F8F}" srcOrd="0" destOrd="0" presId="urn:microsoft.com/office/officeart/2005/8/layout/target3"/>
    <dgm:cxn modelId="{AD17A964-27B1-4F84-A531-A81AE3B7D329}" type="presOf" srcId="{4CA27FBE-7CE2-40CD-9BB1-B5C9DCC52179}" destId="{B2D71379-9F57-4D44-BE87-4F351A17252F}" srcOrd="0" destOrd="0" presId="urn:microsoft.com/office/officeart/2005/8/layout/target3"/>
    <dgm:cxn modelId="{4ED35618-5F48-429D-BC0D-6FF5D427AB1E}" type="presOf" srcId="{A40345AC-7407-4C21-8FE2-9AD60A96D678}" destId="{0B76B16A-56D6-4661-8F68-011A1DEE0FDA}" srcOrd="1" destOrd="0" presId="urn:microsoft.com/office/officeart/2005/8/layout/target3"/>
    <dgm:cxn modelId="{43B8FF5B-0401-494E-8BC1-7614947927C9}" type="presOf" srcId="{D3EB95BA-B715-4FC6-AF94-BEC7ED97A356}" destId="{B3BB53C1-EEA1-4606-89FE-999C077A8F8E}" srcOrd="1" destOrd="0" presId="urn:microsoft.com/office/officeart/2005/8/layout/target3"/>
    <dgm:cxn modelId="{8B697212-BB00-4CF0-BFCE-18D046749E01}" srcId="{DD48610B-FBB8-49B6-8F7D-E36F279ABC71}" destId="{636D6FD4-7B81-456C-BB0A-6B22D7D839F7}" srcOrd="5" destOrd="0" parTransId="{7A80C894-87A1-4042-9C6C-20BE9A219595}" sibTransId="{4B9273EE-2583-4544-A67B-9533235E780E}"/>
    <dgm:cxn modelId="{0B0F243D-5191-4A9A-821C-52575F8B9E29}" type="presOf" srcId="{EF45A855-7ABA-44C3-970E-46FD5C4C1EC6}" destId="{CB3DE5E4-7609-400C-BBC8-9952C8CC1E3E}" srcOrd="0" destOrd="0" presId="urn:microsoft.com/office/officeart/2005/8/layout/target3"/>
    <dgm:cxn modelId="{B70FEF21-947F-4573-959D-FC63EAAE4AB6}" srcId="{DD48610B-FBB8-49B6-8F7D-E36F279ABC71}" destId="{F6740C84-FFC4-4C19-9149-5F5774B54BA0}" srcOrd="3" destOrd="0" parTransId="{959523E4-DBE9-426C-8060-FE6FBC53BC23}" sibTransId="{A5D30DBC-9E6E-481C-9670-2B5046C8CA07}"/>
    <dgm:cxn modelId="{117DD09C-2219-4EE0-B0DD-9A03ECF5BA67}" srcId="{DD48610B-FBB8-49B6-8F7D-E36F279ABC71}" destId="{4CA27FBE-7CE2-40CD-9BB1-B5C9DCC52179}" srcOrd="2" destOrd="0" parTransId="{6D933599-862E-4881-AE32-78D5BE32A342}" sibTransId="{CD2D3A66-047A-4DC1-91FD-C1A44C9664B8}"/>
    <dgm:cxn modelId="{8F138362-A09A-4DB4-A750-9678031F17F0}" type="presOf" srcId="{D3EB95BA-B715-4FC6-AF94-BEC7ED97A356}" destId="{9D34CC72-C1C0-4526-91D2-325327C2CFBD}" srcOrd="0" destOrd="0" presId="urn:microsoft.com/office/officeart/2005/8/layout/target3"/>
    <dgm:cxn modelId="{5B43204A-8E67-4EC4-994B-A922BEE7FAD3}" srcId="{DD48610B-FBB8-49B6-8F7D-E36F279ABC71}" destId="{D3EB95BA-B715-4FC6-AF94-BEC7ED97A356}" srcOrd="1" destOrd="0" parTransId="{ED5C0703-AEA6-4C85-BEBC-6B758147FA31}" sibTransId="{0E0192EA-7524-4D9E-948A-9ED461B836C0}"/>
    <dgm:cxn modelId="{9D788658-079A-4E66-9A02-B7EB37E486BA}" type="presOf" srcId="{EF45A855-7ABA-44C3-970E-46FD5C4C1EC6}" destId="{C0D2742E-AB8A-4BB6-952B-09786D4BDDDC}" srcOrd="1" destOrd="0" presId="urn:microsoft.com/office/officeart/2005/8/layout/target3"/>
    <dgm:cxn modelId="{E5A13A7B-C1C6-4E97-BFC5-5930DA6ECB5A}" type="presOf" srcId="{4CA27FBE-7CE2-40CD-9BB1-B5C9DCC52179}" destId="{340D035F-E78F-43E2-84BB-D9AB11E21D4E}" srcOrd="1" destOrd="0" presId="urn:microsoft.com/office/officeart/2005/8/layout/target3"/>
    <dgm:cxn modelId="{D2A7E990-1C68-4DC3-B289-A98BCA1F6382}" type="presOf" srcId="{DD48610B-FBB8-49B6-8F7D-E36F279ABC71}" destId="{73693454-8058-4E8E-952A-B88822F2A142}" srcOrd="0" destOrd="0" presId="urn:microsoft.com/office/officeart/2005/8/layout/target3"/>
    <dgm:cxn modelId="{E071AF4E-E7A2-4ED5-A05D-82E37DBFF2C1}" type="presOf" srcId="{F6740C84-FFC4-4C19-9149-5F5774B54BA0}" destId="{1B7D852F-774D-4F69-BFCD-232D96B8007E}" srcOrd="1" destOrd="0" presId="urn:microsoft.com/office/officeart/2005/8/layout/target3"/>
    <dgm:cxn modelId="{1049BD59-606E-42B7-B1D4-5FEDAA8C6C8F}" type="presOf" srcId="{636D6FD4-7B81-456C-BB0A-6B22D7D839F7}" destId="{86684E08-8F22-47B2-93A7-57E4ACCEB38A}" srcOrd="0" destOrd="0" presId="urn:microsoft.com/office/officeart/2005/8/layout/target3"/>
    <dgm:cxn modelId="{43EBCCBD-20F5-4A39-BDF5-A26823AFD714}" type="presOf" srcId="{A40345AC-7407-4C21-8FE2-9AD60A96D678}" destId="{96EED6E8-1276-4307-B5FC-F59FBE36C9CD}" srcOrd="0" destOrd="0" presId="urn:microsoft.com/office/officeart/2005/8/layout/target3"/>
    <dgm:cxn modelId="{C1D7A672-20B6-46FA-94FF-F6D86C71BF86}" srcId="{DD48610B-FBB8-49B6-8F7D-E36F279ABC71}" destId="{EF45A855-7ABA-44C3-970E-46FD5C4C1EC6}" srcOrd="0" destOrd="0" parTransId="{114B9D0A-2663-44E1-A242-573782EA99B0}" sibTransId="{16D5A15F-966A-4582-AA9E-810B63B7E7A9}"/>
    <dgm:cxn modelId="{B1769124-445E-454A-A738-D5D23F93DDBB}" srcId="{DD48610B-FBB8-49B6-8F7D-E36F279ABC71}" destId="{A40345AC-7407-4C21-8FE2-9AD60A96D678}" srcOrd="4" destOrd="0" parTransId="{62C5FF30-1C6D-48B0-8B46-0A5B552739AA}" sibTransId="{13CA3B7E-383B-43BE-B68D-9ED4F6013E8E}"/>
    <dgm:cxn modelId="{83D5E186-616B-4D19-A9F1-F01580B3373F}" type="presParOf" srcId="{73693454-8058-4E8E-952A-B88822F2A142}" destId="{34CAB995-59D2-43AF-8A7D-B2F2C0560BCC}" srcOrd="0" destOrd="0" presId="urn:microsoft.com/office/officeart/2005/8/layout/target3"/>
    <dgm:cxn modelId="{C03CCFA0-5DE4-4AE3-B236-04B7183FC807}" type="presParOf" srcId="{73693454-8058-4E8E-952A-B88822F2A142}" destId="{B4F1CAD5-CB39-42CC-8C06-20916F758FBD}" srcOrd="1" destOrd="0" presId="urn:microsoft.com/office/officeart/2005/8/layout/target3"/>
    <dgm:cxn modelId="{775694D3-9CFD-42E2-A97B-B2159BE37FC6}" type="presParOf" srcId="{73693454-8058-4E8E-952A-B88822F2A142}" destId="{CB3DE5E4-7609-400C-BBC8-9952C8CC1E3E}" srcOrd="2" destOrd="0" presId="urn:microsoft.com/office/officeart/2005/8/layout/target3"/>
    <dgm:cxn modelId="{AC90F14C-2CE4-4A99-AF0E-4FB118356FE9}" type="presParOf" srcId="{73693454-8058-4E8E-952A-B88822F2A142}" destId="{81A4BF60-A0BA-4C96-894C-FACEE081CF03}" srcOrd="3" destOrd="0" presId="urn:microsoft.com/office/officeart/2005/8/layout/target3"/>
    <dgm:cxn modelId="{DB63B12B-2F3E-4B47-A95E-912A8B3CCC73}" type="presParOf" srcId="{73693454-8058-4E8E-952A-B88822F2A142}" destId="{79C88A93-B465-462D-A26B-AE3BCF72BDE1}" srcOrd="4" destOrd="0" presId="urn:microsoft.com/office/officeart/2005/8/layout/target3"/>
    <dgm:cxn modelId="{00D986A4-1C02-4E64-AAAF-2EB8F7970593}" type="presParOf" srcId="{73693454-8058-4E8E-952A-B88822F2A142}" destId="{9D34CC72-C1C0-4526-91D2-325327C2CFBD}" srcOrd="5" destOrd="0" presId="urn:microsoft.com/office/officeart/2005/8/layout/target3"/>
    <dgm:cxn modelId="{1173FDE7-DF60-4133-AF1B-6ECE60BE543C}" type="presParOf" srcId="{73693454-8058-4E8E-952A-B88822F2A142}" destId="{8CA429DB-99A4-4AB8-A765-C8DA02ABAAD9}" srcOrd="6" destOrd="0" presId="urn:microsoft.com/office/officeart/2005/8/layout/target3"/>
    <dgm:cxn modelId="{23E354BD-C217-4AED-A26F-FB9928AC52A3}" type="presParOf" srcId="{73693454-8058-4E8E-952A-B88822F2A142}" destId="{CA280024-621D-4529-AB43-EE734988E1A3}" srcOrd="7" destOrd="0" presId="urn:microsoft.com/office/officeart/2005/8/layout/target3"/>
    <dgm:cxn modelId="{8E8450B9-28F3-4C42-B065-DBDC4AF9495E}" type="presParOf" srcId="{73693454-8058-4E8E-952A-B88822F2A142}" destId="{B2D71379-9F57-4D44-BE87-4F351A17252F}" srcOrd="8" destOrd="0" presId="urn:microsoft.com/office/officeart/2005/8/layout/target3"/>
    <dgm:cxn modelId="{6A764989-9CE7-4936-A1A5-2021C56699A4}" type="presParOf" srcId="{73693454-8058-4E8E-952A-B88822F2A142}" destId="{A4A1090E-B019-471D-9E5A-158EC02D7A1E}" srcOrd="9" destOrd="0" presId="urn:microsoft.com/office/officeart/2005/8/layout/target3"/>
    <dgm:cxn modelId="{C002E276-272E-48D6-A472-E7C1F573A927}" type="presParOf" srcId="{73693454-8058-4E8E-952A-B88822F2A142}" destId="{84CC51AF-A275-4291-A63C-FCF07732325B}" srcOrd="10" destOrd="0" presId="urn:microsoft.com/office/officeart/2005/8/layout/target3"/>
    <dgm:cxn modelId="{1A61D459-2F76-43DB-BC2B-4EAF04B7694F}" type="presParOf" srcId="{73693454-8058-4E8E-952A-B88822F2A142}" destId="{03FB03DB-DA77-4481-999E-0E03B05B4F8F}" srcOrd="11" destOrd="0" presId="urn:microsoft.com/office/officeart/2005/8/layout/target3"/>
    <dgm:cxn modelId="{F9411E9E-30C5-4F1F-8CE4-07B9ECFCDDB1}" type="presParOf" srcId="{73693454-8058-4E8E-952A-B88822F2A142}" destId="{BD05F658-82DE-406A-893C-D409DC215805}" srcOrd="12" destOrd="0" presId="urn:microsoft.com/office/officeart/2005/8/layout/target3"/>
    <dgm:cxn modelId="{7506E22E-0B64-4EEF-B483-ABFDDCA758DF}" type="presParOf" srcId="{73693454-8058-4E8E-952A-B88822F2A142}" destId="{95FD97C5-7823-4D5F-AC54-D2EF4A7865FC}" srcOrd="13" destOrd="0" presId="urn:microsoft.com/office/officeart/2005/8/layout/target3"/>
    <dgm:cxn modelId="{5570A9E0-7244-4261-8F52-A4DC8388B145}" type="presParOf" srcId="{73693454-8058-4E8E-952A-B88822F2A142}" destId="{96EED6E8-1276-4307-B5FC-F59FBE36C9CD}" srcOrd="14" destOrd="0" presId="urn:microsoft.com/office/officeart/2005/8/layout/target3"/>
    <dgm:cxn modelId="{1496A739-1598-4B58-AB8A-B63F688A1855}" type="presParOf" srcId="{73693454-8058-4E8E-952A-B88822F2A142}" destId="{5C42406F-2045-4CEA-9677-E2C92F5D3D28}" srcOrd="15" destOrd="0" presId="urn:microsoft.com/office/officeart/2005/8/layout/target3"/>
    <dgm:cxn modelId="{8AA0D5C0-B5A7-4BD8-A4C5-DDBDC76EFADC}" type="presParOf" srcId="{73693454-8058-4E8E-952A-B88822F2A142}" destId="{7CE1D833-06E6-464E-99A6-29965ADDA3AA}" srcOrd="16" destOrd="0" presId="urn:microsoft.com/office/officeart/2005/8/layout/target3"/>
    <dgm:cxn modelId="{0CA01D1B-C911-4C1D-B0FE-1F4C340129B7}" type="presParOf" srcId="{73693454-8058-4E8E-952A-B88822F2A142}" destId="{86684E08-8F22-47B2-93A7-57E4ACCEB38A}" srcOrd="17" destOrd="0" presId="urn:microsoft.com/office/officeart/2005/8/layout/target3"/>
    <dgm:cxn modelId="{AB3DBB9C-0B2F-441E-8DD0-831AD4576455}" type="presParOf" srcId="{73693454-8058-4E8E-952A-B88822F2A142}" destId="{C0D2742E-AB8A-4BB6-952B-09786D4BDDDC}" srcOrd="18" destOrd="0" presId="urn:microsoft.com/office/officeart/2005/8/layout/target3"/>
    <dgm:cxn modelId="{5BAFD457-6610-4BFA-8EA3-FD8D89EFD34A}" type="presParOf" srcId="{73693454-8058-4E8E-952A-B88822F2A142}" destId="{B3BB53C1-EEA1-4606-89FE-999C077A8F8E}" srcOrd="19" destOrd="0" presId="urn:microsoft.com/office/officeart/2005/8/layout/target3"/>
    <dgm:cxn modelId="{B9A895CA-198B-40C3-B89A-E774F018DD2F}" type="presParOf" srcId="{73693454-8058-4E8E-952A-B88822F2A142}" destId="{340D035F-E78F-43E2-84BB-D9AB11E21D4E}" srcOrd="20" destOrd="0" presId="urn:microsoft.com/office/officeart/2005/8/layout/target3"/>
    <dgm:cxn modelId="{97BBBC75-BE42-4074-80D4-E2722C65A9AB}" type="presParOf" srcId="{73693454-8058-4E8E-952A-B88822F2A142}" destId="{1B7D852F-774D-4F69-BFCD-232D96B8007E}" srcOrd="21" destOrd="0" presId="urn:microsoft.com/office/officeart/2005/8/layout/target3"/>
    <dgm:cxn modelId="{88179EC4-3622-4334-8C9D-FAF51A941B62}" type="presParOf" srcId="{73693454-8058-4E8E-952A-B88822F2A142}" destId="{0B76B16A-56D6-4661-8F68-011A1DEE0FDA}" srcOrd="22" destOrd="0" presId="urn:microsoft.com/office/officeart/2005/8/layout/target3"/>
    <dgm:cxn modelId="{D24D0900-18BD-4F04-BCB5-897D2D40D225}" type="presParOf" srcId="{73693454-8058-4E8E-952A-B88822F2A142}" destId="{B95C7013-0FC0-4A4D-AACE-66F282C8C6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CAB995-59D2-43AF-8A7D-B2F2C0560BCC}">
      <dsp:nvSpPr>
        <dsp:cNvPr id="0" name=""/>
        <dsp:cNvSpPr/>
      </dsp:nvSpPr>
      <dsp:spPr>
        <a:xfrm>
          <a:off x="0" y="0"/>
          <a:ext cx="4064000" cy="40640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DE5E4-7609-400C-BBC8-9952C8CC1E3E}">
      <dsp:nvSpPr>
        <dsp:cNvPr id="0" name=""/>
        <dsp:cNvSpPr/>
      </dsp:nvSpPr>
      <dsp:spPr>
        <a:xfrm flipH="1">
          <a:off x="2032000" y="0"/>
          <a:ext cx="6392936" cy="406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 školy: ZŠ a MŠ Březno</a:t>
          </a:r>
          <a:endParaRPr lang="cs-CZ" sz="1500" kern="1200" dirty="0"/>
        </a:p>
      </dsp:txBody>
      <dsp:txXfrm>
        <a:off x="2032000" y="0"/>
        <a:ext cx="6392936" cy="508001"/>
      </dsp:txXfrm>
    </dsp:sp>
    <dsp:sp modelId="{79C88A93-B465-462D-A26B-AE3BCF72BDE1}">
      <dsp:nvSpPr>
        <dsp:cNvPr id="0" name=""/>
        <dsp:cNvSpPr/>
      </dsp:nvSpPr>
      <dsp:spPr>
        <a:xfrm>
          <a:off x="355600" y="508001"/>
          <a:ext cx="3352798" cy="33527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4CC72-C1C0-4526-91D2-325327C2CFBD}">
      <dsp:nvSpPr>
        <dsp:cNvPr id="0" name=""/>
        <dsp:cNvSpPr/>
      </dsp:nvSpPr>
      <dsp:spPr>
        <a:xfrm>
          <a:off x="2032000" y="508001"/>
          <a:ext cx="6392936" cy="335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Autor: Mgr. Jana Pravá</a:t>
          </a:r>
          <a:endParaRPr lang="cs-CZ" sz="1500" kern="1200" dirty="0"/>
        </a:p>
      </dsp:txBody>
      <dsp:txXfrm>
        <a:off x="2032000" y="508001"/>
        <a:ext cx="6392936" cy="508001"/>
      </dsp:txXfrm>
    </dsp:sp>
    <dsp:sp modelId="{CA280024-621D-4529-AB43-EE734988E1A3}">
      <dsp:nvSpPr>
        <dsp:cNvPr id="0" name=""/>
        <dsp:cNvSpPr/>
      </dsp:nvSpPr>
      <dsp:spPr>
        <a:xfrm>
          <a:off x="711201" y="1016002"/>
          <a:ext cx="2641597" cy="2641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71379-9F57-4D44-BE87-4F351A17252F}">
      <dsp:nvSpPr>
        <dsp:cNvPr id="0" name=""/>
        <dsp:cNvSpPr/>
      </dsp:nvSpPr>
      <dsp:spPr>
        <a:xfrm>
          <a:off x="2032000" y="1016002"/>
          <a:ext cx="6392936" cy="2641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Název: VY_32_INOVACE_08_CLOTHES I.</a:t>
          </a:r>
        </a:p>
      </dsp:txBody>
      <dsp:txXfrm>
        <a:off x="2032000" y="1016002"/>
        <a:ext cx="6392936" cy="507997"/>
      </dsp:txXfrm>
    </dsp:sp>
    <dsp:sp modelId="{84CC51AF-A275-4291-A63C-FCF07732325B}">
      <dsp:nvSpPr>
        <dsp:cNvPr id="0" name=""/>
        <dsp:cNvSpPr/>
      </dsp:nvSpPr>
      <dsp:spPr>
        <a:xfrm>
          <a:off x="1066800" y="1524000"/>
          <a:ext cx="1930400" cy="193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FB03DB-DA77-4481-999E-0E03B05B4F8F}">
      <dsp:nvSpPr>
        <dsp:cNvPr id="0" name=""/>
        <dsp:cNvSpPr/>
      </dsp:nvSpPr>
      <dsp:spPr>
        <a:xfrm>
          <a:off x="2032000" y="1524000"/>
          <a:ext cx="6392936" cy="193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CLOTHES</a:t>
          </a:r>
        </a:p>
      </dsp:txBody>
      <dsp:txXfrm>
        <a:off x="2032000" y="1524000"/>
        <a:ext cx="6392936" cy="508001"/>
      </dsp:txXfrm>
    </dsp:sp>
    <dsp:sp modelId="{95FD97C5-7823-4D5F-AC54-D2EF4A7865FC}">
      <dsp:nvSpPr>
        <dsp:cNvPr id="0" name=""/>
        <dsp:cNvSpPr/>
      </dsp:nvSpPr>
      <dsp:spPr>
        <a:xfrm>
          <a:off x="1422400" y="2032001"/>
          <a:ext cx="1219198" cy="12191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ED6E8-1276-4307-B5FC-F59FBE36C9CD}">
      <dsp:nvSpPr>
        <dsp:cNvPr id="0" name=""/>
        <dsp:cNvSpPr/>
      </dsp:nvSpPr>
      <dsp:spPr>
        <a:xfrm>
          <a:off x="2032000" y="2032001"/>
          <a:ext cx="6392936" cy="1219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Číslo projektu: CZ.1.07/1.4.00/21.0360</a:t>
          </a:r>
        </a:p>
      </dsp:txBody>
      <dsp:txXfrm>
        <a:off x="2032000" y="2032001"/>
        <a:ext cx="6392936" cy="508001"/>
      </dsp:txXfrm>
    </dsp:sp>
    <dsp:sp modelId="{7CE1D833-06E6-464E-99A6-29965ADDA3AA}">
      <dsp:nvSpPr>
        <dsp:cNvPr id="0" name=""/>
        <dsp:cNvSpPr/>
      </dsp:nvSpPr>
      <dsp:spPr>
        <a:xfrm>
          <a:off x="1778001" y="2540002"/>
          <a:ext cx="507997" cy="5079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84E08-8F22-47B2-93A7-57E4ACCEB38A}">
      <dsp:nvSpPr>
        <dsp:cNvPr id="0" name=""/>
        <dsp:cNvSpPr/>
      </dsp:nvSpPr>
      <dsp:spPr>
        <a:xfrm>
          <a:off x="2032000" y="2540002"/>
          <a:ext cx="6392936" cy="5079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Anotace: Materiál k interaktivní tabuli – Angličtina pro začátečníky, CLOTHES I.</a:t>
          </a:r>
        </a:p>
      </dsp:txBody>
      <dsp:txXfrm>
        <a:off x="2032000" y="2540002"/>
        <a:ext cx="6392936" cy="50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81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5942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7145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2535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434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5648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3720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975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994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9963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751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8DA66-3433-4023-A30E-D752F9D7C0CE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8C4B16-17A4-4D94-983F-E33781CF25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3975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88052429"/>
              </p:ext>
            </p:extLst>
          </p:nvPr>
        </p:nvGraphicFramePr>
        <p:xfrm>
          <a:off x="251520" y="836712"/>
          <a:ext cx="84249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733256"/>
            <a:ext cx="3456384" cy="6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524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CLOTHES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258816" cy="4525963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(A) T-SHIRT </a:t>
            </a:r>
            <a:r>
              <a:rPr lang="cs-CZ" sz="3200" dirty="0" smtClean="0"/>
              <a:t>– TRIČKO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(A) COAT      </a:t>
            </a:r>
            <a:r>
              <a:rPr lang="cs-CZ" sz="3200" dirty="0" smtClean="0"/>
              <a:t>- KABÁT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(A) SHIRT     </a:t>
            </a:r>
            <a:r>
              <a:rPr lang="cs-CZ" sz="3200" dirty="0" smtClean="0"/>
              <a:t>- KOŠILE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(A) HAT         </a:t>
            </a:r>
            <a:r>
              <a:rPr lang="cs-CZ" sz="3200" dirty="0" smtClean="0"/>
              <a:t>- ČEPICE     </a:t>
            </a:r>
          </a:p>
          <a:p>
            <a:pPr marL="0" indent="0">
              <a:buNone/>
            </a:pPr>
            <a:r>
              <a:rPr lang="cs-CZ" sz="3200" dirty="0" smtClean="0"/>
              <a:t>                         KLOBOUK      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(A) JUMPER </a:t>
            </a:r>
            <a:r>
              <a:rPr lang="cs-CZ" sz="3200" dirty="0" smtClean="0"/>
              <a:t>– SVETŘÍK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(A) SKIRT      </a:t>
            </a:r>
            <a:r>
              <a:rPr lang="cs-CZ" sz="3200" dirty="0" smtClean="0"/>
              <a:t>- SUKNĚ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(A) JACKET    </a:t>
            </a:r>
            <a:r>
              <a:rPr lang="cs-CZ" sz="3200" dirty="0" smtClean="0"/>
              <a:t>- SAKO,  </a:t>
            </a:r>
          </a:p>
          <a:p>
            <a:pPr marL="0" indent="0">
              <a:buNone/>
            </a:pPr>
            <a:r>
              <a:rPr lang="cs-CZ" sz="3200" dirty="0" smtClean="0"/>
              <a:t>                            BUNDA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SHOES  </a:t>
            </a:r>
            <a:r>
              <a:rPr lang="cs-CZ" sz="3200" dirty="0" smtClean="0"/>
              <a:t>          - BOTY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JEANS </a:t>
            </a:r>
            <a:r>
              <a:rPr lang="cs-CZ" sz="3200" dirty="0" smtClean="0"/>
              <a:t>            - DŽÍNY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6478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Doplň písmena do slov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47930" y="2044005"/>
            <a:ext cx="24160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J_MPE_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4048" y="1772816"/>
            <a:ext cx="22829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T-S_I_T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52381" y="2696146"/>
            <a:ext cx="19720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_KI_T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331640" y="3459171"/>
            <a:ext cx="18982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C_ _ T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09809" y="3314601"/>
            <a:ext cx="23341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_AC_ET</a:t>
            </a:r>
            <a:endParaRPr lang="cs-CZ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804248" y="4892950"/>
            <a:ext cx="14686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H_ _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27584" y="4844459"/>
            <a:ext cx="21771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SH_ _T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63888" y="4077072"/>
            <a:ext cx="19700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_H_ES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139952" y="5132784"/>
            <a:ext cx="22942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J _ AN_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9395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SPOJ SLOVA S OBRÁZKY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6" name="Picture 2" descr="C:\Users\admin\AppData\Local\Microsoft\Windows\Temporary Internet Files\Content.IE5\HEAT1ZDX\MC900113404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62439" y="1844824"/>
            <a:ext cx="1745465" cy="1374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36096" y="1507120"/>
            <a:ext cx="288032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(A) T-SHIRT</a:t>
            </a:r>
          </a:p>
          <a:p>
            <a:r>
              <a:rPr lang="cs-CZ" dirty="0" smtClean="0"/>
              <a:t>JEANS</a:t>
            </a:r>
          </a:p>
          <a:p>
            <a:r>
              <a:rPr lang="cs-CZ" dirty="0" smtClean="0"/>
              <a:t>SHOES</a:t>
            </a:r>
          </a:p>
          <a:p>
            <a:r>
              <a:rPr lang="cs-CZ" dirty="0" smtClean="0"/>
              <a:t>(A) COAT</a:t>
            </a:r>
          </a:p>
          <a:p>
            <a:r>
              <a:rPr lang="cs-CZ" dirty="0" smtClean="0"/>
              <a:t>(A) HAT</a:t>
            </a:r>
          </a:p>
          <a:p>
            <a:r>
              <a:rPr lang="cs-CZ" dirty="0" smtClean="0"/>
              <a:t>(A) JACKET</a:t>
            </a:r>
          </a:p>
          <a:p>
            <a:r>
              <a:rPr lang="cs-CZ" dirty="0" smtClean="0"/>
              <a:t>(A) JUMPER</a:t>
            </a:r>
          </a:p>
          <a:p>
            <a:r>
              <a:rPr lang="cs-CZ" dirty="0" smtClean="0"/>
              <a:t>(A) SKIRT</a:t>
            </a:r>
          </a:p>
          <a:p>
            <a:r>
              <a:rPr lang="cs-CZ" dirty="0" smtClean="0"/>
              <a:t>(A) SHIRT</a:t>
            </a:r>
            <a:endParaRPr lang="cs-CZ" dirty="0"/>
          </a:p>
        </p:txBody>
      </p:sp>
      <p:pic>
        <p:nvPicPr>
          <p:cNvPr id="1027" name="Picture 3" descr="C:\Users\admin\AppData\Local\Microsoft\Windows\Temporary Internet Files\Content.IE5\NWZYORQK\MC9001134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747" y="4293096"/>
            <a:ext cx="840631" cy="171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HEAT1ZDX\MP9004053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310" y="1268760"/>
            <a:ext cx="1616224" cy="1154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W2SXHJ2Q\MP90038744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09903"/>
            <a:ext cx="893618" cy="12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\AppData\Local\Microsoft\Windows\Temporary Internet Files\Content.IE5\W2SXHJ2Q\MC90040785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807855"/>
            <a:ext cx="1527175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dmin\AppData\Local\Microsoft\Windows\Temporary Internet Files\Content.IE5\6UI66O0T\MC90011332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844" y="3429000"/>
            <a:ext cx="1112682" cy="106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dmin\AppData\Local\Microsoft\Windows\Temporary Internet Files\Content.IE5\KMS1KZT2\MC90005701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42" y="4941168"/>
            <a:ext cx="1624287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052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Doplň písmena do slov - ŘEŠENÍ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71786" y="2044005"/>
            <a:ext cx="25683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JUMPER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938485" y="1772816"/>
            <a:ext cx="24141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T-SHIRT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42123" y="2696146"/>
            <a:ext cx="19925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</a:t>
            </a:r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KIRT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423685" y="3459171"/>
            <a:ext cx="17141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COAT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58284" y="3314601"/>
            <a:ext cx="22372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J</a:t>
            </a:r>
            <a:r>
              <a:rPr lang="cs-CZ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ACKET</a:t>
            </a:r>
            <a:endParaRPr lang="cs-CZ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872985" y="4892950"/>
            <a:ext cx="1331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HAT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970412" y="4844459"/>
            <a:ext cx="1891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SHIRT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10989" y="4077072"/>
            <a:ext cx="20758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HOES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313300" y="5132784"/>
            <a:ext cx="19475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JEAN</a:t>
            </a:r>
            <a:r>
              <a:rPr lang="cs-CZ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4962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SPOJ SLOVA S OBRÁZKY- ŘEŠENÍ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6" name="Picture 2" descr="C:\Users\admin\AppData\Local\Microsoft\Windows\Temporary Internet Files\Content.IE5\HEAT1ZDX\MC900113404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62439" y="1844824"/>
            <a:ext cx="1745465" cy="1374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36096" y="1507120"/>
            <a:ext cx="288032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(A) T-SHIRT</a:t>
            </a:r>
          </a:p>
          <a:p>
            <a:r>
              <a:rPr lang="cs-CZ" dirty="0" smtClean="0"/>
              <a:t>JEANS</a:t>
            </a:r>
          </a:p>
          <a:p>
            <a:r>
              <a:rPr lang="cs-CZ" dirty="0" smtClean="0"/>
              <a:t>SHOES</a:t>
            </a:r>
          </a:p>
          <a:p>
            <a:r>
              <a:rPr lang="cs-CZ" dirty="0" smtClean="0"/>
              <a:t>(A) COAT</a:t>
            </a:r>
          </a:p>
          <a:p>
            <a:r>
              <a:rPr lang="cs-CZ" dirty="0" smtClean="0"/>
              <a:t>(A) HAT</a:t>
            </a:r>
          </a:p>
          <a:p>
            <a:r>
              <a:rPr lang="cs-CZ" dirty="0" smtClean="0"/>
              <a:t>(A) JACKET</a:t>
            </a:r>
          </a:p>
          <a:p>
            <a:r>
              <a:rPr lang="cs-CZ" dirty="0" smtClean="0"/>
              <a:t>(A) JUMPER</a:t>
            </a:r>
          </a:p>
          <a:p>
            <a:r>
              <a:rPr lang="cs-CZ" dirty="0" smtClean="0"/>
              <a:t>(A) SKIRT</a:t>
            </a:r>
          </a:p>
          <a:p>
            <a:r>
              <a:rPr lang="cs-CZ" dirty="0" smtClean="0"/>
              <a:t>(A) SHIRT</a:t>
            </a:r>
            <a:endParaRPr lang="cs-CZ" dirty="0"/>
          </a:p>
        </p:txBody>
      </p:sp>
      <p:pic>
        <p:nvPicPr>
          <p:cNvPr id="1027" name="Picture 3" descr="C:\Users\admin\AppData\Local\Microsoft\Windows\Temporary Internet Files\Content.IE5\NWZYORQK\MC9001134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747" y="4293096"/>
            <a:ext cx="840631" cy="171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HEAT1ZDX\MP9004053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310" y="1268760"/>
            <a:ext cx="1616224" cy="1154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W2SXHJ2Q\MP90038744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09903"/>
            <a:ext cx="893618" cy="12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\AppData\Local\Microsoft\Windows\Temporary Internet Files\Content.IE5\W2SXHJ2Q\MC90040785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807855"/>
            <a:ext cx="1527175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dmin\AppData\Local\Microsoft\Windows\Temporary Internet Files\Content.IE5\6UI66O0T\MC90011332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844" y="3429000"/>
            <a:ext cx="1112682" cy="106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dmin\AppData\Local\Microsoft\Windows\Temporary Internet Files\Content.IE5\KMS1KZT2\MC90005701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42" y="4941168"/>
            <a:ext cx="1624287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1130377" y="1700808"/>
            <a:ext cx="4737767" cy="34505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H="1">
            <a:off x="3568310" y="2276872"/>
            <a:ext cx="2299834" cy="302433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 flipV="1">
            <a:off x="1331640" y="1988840"/>
            <a:ext cx="4536504" cy="773799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4932040" y="3140968"/>
            <a:ext cx="936104" cy="589224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 flipV="1">
            <a:off x="4376422" y="2136271"/>
            <a:ext cx="1491722" cy="14367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 flipV="1">
            <a:off x="2699792" y="2854643"/>
            <a:ext cx="3168352" cy="1222429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 flipV="1">
            <a:off x="1577185" y="4293096"/>
            <a:ext cx="4290959" cy="85829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0039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/>
              <a:t>Ilustrace: www.office.microsoft.com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51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209</Words>
  <Application>Microsoft Office PowerPoint</Application>
  <PresentationFormat>Předvádění na obrazovce (4:3)</PresentationFormat>
  <Paragraphs>60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CLOTHES</vt:lpstr>
      <vt:lpstr>Doplň písmena do slov</vt:lpstr>
      <vt:lpstr>SPOJ SLOVA S OBRÁZKY</vt:lpstr>
      <vt:lpstr>Doplň písmena do slov - ŘEŠENÍ</vt:lpstr>
      <vt:lpstr>SPOJ SLOVA S OBRÁZKY- 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CLOTHES</dc:title>
  <dc:creator>admin</dc:creator>
  <cp:lastModifiedBy>Marketka</cp:lastModifiedBy>
  <cp:revision>9</cp:revision>
  <dcterms:created xsi:type="dcterms:W3CDTF">2012-02-05T08:18:48Z</dcterms:created>
  <dcterms:modified xsi:type="dcterms:W3CDTF">2012-08-25T16:09:57Z</dcterms:modified>
</cp:coreProperties>
</file>