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VY_32_INOVACE_10_POVELY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POVELY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Angličtina pro začátečníky, POVELY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D7B55DC6-BCD2-45D0-BA1F-1F7469132158}" type="presOf" srcId="{A40345AC-7407-4C21-8FE2-9AD60A96D678}" destId="{0B76B16A-56D6-4661-8F68-011A1DEE0FDA}" srcOrd="1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6D670ABD-D237-45DC-A306-39BEBAFB7A6E}" type="presOf" srcId="{D3EB95BA-B715-4FC6-AF94-BEC7ED97A356}" destId="{9D34CC72-C1C0-4526-91D2-325327C2CFBD}" srcOrd="0" destOrd="0" presId="urn:microsoft.com/office/officeart/2005/8/layout/target3"/>
    <dgm:cxn modelId="{FC1C5A79-51F0-4722-853B-0DC9FF1276F3}" type="presOf" srcId="{636D6FD4-7B81-456C-BB0A-6B22D7D839F7}" destId="{86684E08-8F22-47B2-93A7-57E4ACCEB38A}" srcOrd="0" destOrd="0" presId="urn:microsoft.com/office/officeart/2005/8/layout/target3"/>
    <dgm:cxn modelId="{6C38D965-1FBB-4D7B-A23E-E20F1270693C}" type="presOf" srcId="{4CA27FBE-7CE2-40CD-9BB1-B5C9DCC52179}" destId="{340D035F-E78F-43E2-84BB-D9AB11E21D4E}" srcOrd="1" destOrd="0" presId="urn:microsoft.com/office/officeart/2005/8/layout/target3"/>
    <dgm:cxn modelId="{CE5628F0-4547-42D6-AD1E-4BAC16AC2EC1}" type="presOf" srcId="{D3EB95BA-B715-4FC6-AF94-BEC7ED97A356}" destId="{B3BB53C1-EEA1-4606-89FE-999C077A8F8E}" srcOrd="1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C2860BCA-0991-4C77-A168-74030FEC11F4}" type="presOf" srcId="{F6740C84-FFC4-4C19-9149-5F5774B54BA0}" destId="{1B7D852F-774D-4F69-BFCD-232D96B8007E}" srcOrd="1" destOrd="0" presId="urn:microsoft.com/office/officeart/2005/8/layout/target3"/>
    <dgm:cxn modelId="{833A7F14-9222-479C-87AE-FC36DFFC295D}" type="presOf" srcId="{636D6FD4-7B81-456C-BB0A-6B22D7D839F7}" destId="{B95C7013-0FC0-4A4D-AACE-66F282C8C602}" srcOrd="1" destOrd="0" presId="urn:microsoft.com/office/officeart/2005/8/layout/target3"/>
    <dgm:cxn modelId="{C40C6724-B97C-495E-8A9B-1FD4A6266E25}" type="presOf" srcId="{EF45A855-7ABA-44C3-970E-46FD5C4C1EC6}" destId="{C0D2742E-AB8A-4BB6-952B-09786D4BDDDC}" srcOrd="1" destOrd="0" presId="urn:microsoft.com/office/officeart/2005/8/layout/target3"/>
    <dgm:cxn modelId="{B7E24E3D-5EB7-4DF4-B89F-F952D892BD94}" type="presOf" srcId="{DD48610B-FBB8-49B6-8F7D-E36F279ABC71}" destId="{73693454-8058-4E8E-952A-B88822F2A142}" srcOrd="0" destOrd="0" presId="urn:microsoft.com/office/officeart/2005/8/layout/target3"/>
    <dgm:cxn modelId="{84FFD69A-0A5D-4774-B013-694618A92251}" type="presOf" srcId="{4CA27FBE-7CE2-40CD-9BB1-B5C9DCC52179}" destId="{B2D71379-9F57-4D44-BE87-4F351A17252F}" srcOrd="0" destOrd="0" presId="urn:microsoft.com/office/officeart/2005/8/layout/target3"/>
    <dgm:cxn modelId="{8FBCF009-99F1-4A23-B284-CAF2B1658D8E}" type="presOf" srcId="{F6740C84-FFC4-4C19-9149-5F5774B54BA0}" destId="{03FB03DB-DA77-4481-999E-0E03B05B4F8F}" srcOrd="0" destOrd="0" presId="urn:microsoft.com/office/officeart/2005/8/layout/target3"/>
    <dgm:cxn modelId="{491BAC82-07E2-44AC-9836-0457FEFD39CA}" type="presOf" srcId="{EF45A855-7ABA-44C3-970E-46FD5C4C1EC6}" destId="{CB3DE5E4-7609-400C-BBC8-9952C8CC1E3E}" srcOrd="0" destOrd="0" presId="urn:microsoft.com/office/officeart/2005/8/layout/target3"/>
    <dgm:cxn modelId="{BBB40D70-E2A2-476E-8073-DB7B7017DF4B}" type="presOf" srcId="{A40345AC-7407-4C21-8FE2-9AD60A96D678}" destId="{96EED6E8-1276-4307-B5FC-F59FBE36C9CD}" srcOrd="0" destOrd="0" presId="urn:microsoft.com/office/officeart/2005/8/layout/target3"/>
    <dgm:cxn modelId="{145A9ACA-B961-43A9-AD8B-D7A2CFD4F5C2}" type="presParOf" srcId="{73693454-8058-4E8E-952A-B88822F2A142}" destId="{34CAB995-59D2-43AF-8A7D-B2F2C0560BCC}" srcOrd="0" destOrd="0" presId="urn:microsoft.com/office/officeart/2005/8/layout/target3"/>
    <dgm:cxn modelId="{03B159DA-D74B-4D1F-8DCC-DFA9EB8AAA20}" type="presParOf" srcId="{73693454-8058-4E8E-952A-B88822F2A142}" destId="{B4F1CAD5-CB39-42CC-8C06-20916F758FBD}" srcOrd="1" destOrd="0" presId="urn:microsoft.com/office/officeart/2005/8/layout/target3"/>
    <dgm:cxn modelId="{D877B548-A5D1-4A3A-AD9F-046FB92B9302}" type="presParOf" srcId="{73693454-8058-4E8E-952A-B88822F2A142}" destId="{CB3DE5E4-7609-400C-BBC8-9952C8CC1E3E}" srcOrd="2" destOrd="0" presId="urn:microsoft.com/office/officeart/2005/8/layout/target3"/>
    <dgm:cxn modelId="{9C3DF2E6-D937-4300-81D7-90CB7523B29E}" type="presParOf" srcId="{73693454-8058-4E8E-952A-B88822F2A142}" destId="{81A4BF60-A0BA-4C96-894C-FACEE081CF03}" srcOrd="3" destOrd="0" presId="urn:microsoft.com/office/officeart/2005/8/layout/target3"/>
    <dgm:cxn modelId="{FB0A70C8-1728-41A2-BD72-4506662FA0BB}" type="presParOf" srcId="{73693454-8058-4E8E-952A-B88822F2A142}" destId="{79C88A93-B465-462D-A26B-AE3BCF72BDE1}" srcOrd="4" destOrd="0" presId="urn:microsoft.com/office/officeart/2005/8/layout/target3"/>
    <dgm:cxn modelId="{AF0862B3-D257-459C-ABC1-BF261F07BA3C}" type="presParOf" srcId="{73693454-8058-4E8E-952A-B88822F2A142}" destId="{9D34CC72-C1C0-4526-91D2-325327C2CFBD}" srcOrd="5" destOrd="0" presId="urn:microsoft.com/office/officeart/2005/8/layout/target3"/>
    <dgm:cxn modelId="{5D429373-D680-4357-851E-7AB23078C82A}" type="presParOf" srcId="{73693454-8058-4E8E-952A-B88822F2A142}" destId="{8CA429DB-99A4-4AB8-A765-C8DA02ABAAD9}" srcOrd="6" destOrd="0" presId="urn:microsoft.com/office/officeart/2005/8/layout/target3"/>
    <dgm:cxn modelId="{32FFE79F-E3C8-4534-AEF2-D946C0E02A90}" type="presParOf" srcId="{73693454-8058-4E8E-952A-B88822F2A142}" destId="{CA280024-621D-4529-AB43-EE734988E1A3}" srcOrd="7" destOrd="0" presId="urn:microsoft.com/office/officeart/2005/8/layout/target3"/>
    <dgm:cxn modelId="{4FE6347E-71DC-4BFF-9FAA-462C89912D2E}" type="presParOf" srcId="{73693454-8058-4E8E-952A-B88822F2A142}" destId="{B2D71379-9F57-4D44-BE87-4F351A17252F}" srcOrd="8" destOrd="0" presId="urn:microsoft.com/office/officeart/2005/8/layout/target3"/>
    <dgm:cxn modelId="{62861635-23DD-4822-8177-4948497E6098}" type="presParOf" srcId="{73693454-8058-4E8E-952A-B88822F2A142}" destId="{A4A1090E-B019-471D-9E5A-158EC02D7A1E}" srcOrd="9" destOrd="0" presId="urn:microsoft.com/office/officeart/2005/8/layout/target3"/>
    <dgm:cxn modelId="{6F4C3200-729F-4338-A463-5B45872DA460}" type="presParOf" srcId="{73693454-8058-4E8E-952A-B88822F2A142}" destId="{84CC51AF-A275-4291-A63C-FCF07732325B}" srcOrd="10" destOrd="0" presId="urn:microsoft.com/office/officeart/2005/8/layout/target3"/>
    <dgm:cxn modelId="{CB60B000-88A2-4842-B71E-9F9735C1B202}" type="presParOf" srcId="{73693454-8058-4E8E-952A-B88822F2A142}" destId="{03FB03DB-DA77-4481-999E-0E03B05B4F8F}" srcOrd="11" destOrd="0" presId="urn:microsoft.com/office/officeart/2005/8/layout/target3"/>
    <dgm:cxn modelId="{D242919E-02B0-44AA-953A-A4859E3FB4A3}" type="presParOf" srcId="{73693454-8058-4E8E-952A-B88822F2A142}" destId="{BD05F658-82DE-406A-893C-D409DC215805}" srcOrd="12" destOrd="0" presId="urn:microsoft.com/office/officeart/2005/8/layout/target3"/>
    <dgm:cxn modelId="{A77615B5-F303-41EE-B706-408DBE3E1398}" type="presParOf" srcId="{73693454-8058-4E8E-952A-B88822F2A142}" destId="{95FD97C5-7823-4D5F-AC54-D2EF4A7865FC}" srcOrd="13" destOrd="0" presId="urn:microsoft.com/office/officeart/2005/8/layout/target3"/>
    <dgm:cxn modelId="{ABB36AD4-5091-4CB3-8DEE-5E532787A78A}" type="presParOf" srcId="{73693454-8058-4E8E-952A-B88822F2A142}" destId="{96EED6E8-1276-4307-B5FC-F59FBE36C9CD}" srcOrd="14" destOrd="0" presId="urn:microsoft.com/office/officeart/2005/8/layout/target3"/>
    <dgm:cxn modelId="{F421A914-B6E3-4F34-96C2-7F0387CC3A6B}" type="presParOf" srcId="{73693454-8058-4E8E-952A-B88822F2A142}" destId="{5C42406F-2045-4CEA-9677-E2C92F5D3D28}" srcOrd="15" destOrd="0" presId="urn:microsoft.com/office/officeart/2005/8/layout/target3"/>
    <dgm:cxn modelId="{B3A76D15-C05B-419E-8BBB-D1661DB1D890}" type="presParOf" srcId="{73693454-8058-4E8E-952A-B88822F2A142}" destId="{7CE1D833-06E6-464E-99A6-29965ADDA3AA}" srcOrd="16" destOrd="0" presId="urn:microsoft.com/office/officeart/2005/8/layout/target3"/>
    <dgm:cxn modelId="{2C533CD0-5017-419D-9654-CF25BFBC3B27}" type="presParOf" srcId="{73693454-8058-4E8E-952A-B88822F2A142}" destId="{86684E08-8F22-47B2-93A7-57E4ACCEB38A}" srcOrd="17" destOrd="0" presId="urn:microsoft.com/office/officeart/2005/8/layout/target3"/>
    <dgm:cxn modelId="{E3CD18B5-E55B-439D-A934-A9141A7EC7C6}" type="presParOf" srcId="{73693454-8058-4E8E-952A-B88822F2A142}" destId="{C0D2742E-AB8A-4BB6-952B-09786D4BDDDC}" srcOrd="18" destOrd="0" presId="urn:microsoft.com/office/officeart/2005/8/layout/target3"/>
    <dgm:cxn modelId="{D05A3319-4AC9-4CFE-A0FE-DD327CCBB29E}" type="presParOf" srcId="{73693454-8058-4E8E-952A-B88822F2A142}" destId="{B3BB53C1-EEA1-4606-89FE-999C077A8F8E}" srcOrd="19" destOrd="0" presId="urn:microsoft.com/office/officeart/2005/8/layout/target3"/>
    <dgm:cxn modelId="{2D6861FA-138B-4480-A16C-C1117409C12B}" type="presParOf" srcId="{73693454-8058-4E8E-952A-B88822F2A142}" destId="{340D035F-E78F-43E2-84BB-D9AB11E21D4E}" srcOrd="20" destOrd="0" presId="urn:microsoft.com/office/officeart/2005/8/layout/target3"/>
    <dgm:cxn modelId="{04909FAC-A6F5-4660-B201-DBD353C27C4B}" type="presParOf" srcId="{73693454-8058-4E8E-952A-B88822F2A142}" destId="{1B7D852F-774D-4F69-BFCD-232D96B8007E}" srcOrd="21" destOrd="0" presId="urn:microsoft.com/office/officeart/2005/8/layout/target3"/>
    <dgm:cxn modelId="{E2293500-C911-469A-8C5F-773967BA55B9}" type="presParOf" srcId="{73693454-8058-4E8E-952A-B88822F2A142}" destId="{0B76B16A-56D6-4661-8F68-011A1DEE0FDA}" srcOrd="22" destOrd="0" presId="urn:microsoft.com/office/officeart/2005/8/layout/target3"/>
    <dgm:cxn modelId="{4FDCEC6D-CA20-4655-8818-77DE53D3D2FB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Březno</a:t>
          </a:r>
          <a:endParaRPr lang="cs-CZ" sz="16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Jana Pravá</a:t>
          </a:r>
          <a:endParaRPr lang="cs-CZ" sz="16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VY_32_INOVACE_10_POVELY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POVELY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Anotace: Materiál k interaktivní tabuli Angličtina pro začátečníky, POVELY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433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478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467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986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792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885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462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206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884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524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507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A7799-B27C-4A3C-84E2-2E93ECC36B2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A9350-C4AC-4315-B73D-E625BF08F5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261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4441113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517232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997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POVELY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01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Pravidla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Zahrajte si soutěž skupin nebo dvojic. </a:t>
            </a:r>
          </a:p>
          <a:p>
            <a:pPr marL="0" indent="0">
              <a:buNone/>
            </a:pPr>
            <a:r>
              <a:rPr lang="cs-CZ" dirty="0" smtClean="0"/>
              <a:t>Ten, kdo splní úkol jako první , postupuje dál.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Hodně štěstí!!!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P8U0519J\MC90043825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96952"/>
            <a:ext cx="2880320" cy="3007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67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CLAP YOUR HANDS!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5286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WAVE YOUR ARMS!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45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KICK YOUR LEGS!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8028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STAMP YOUR FEET!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652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SHAKE YOUR HEAD!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1456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POINT TO THE WINDOW!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794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SIT DOWN!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3920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TAKE A PENCIL CASE!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54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TOUCH YOUR EARS!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63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WAVE YOUR BOOK!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06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SHAKE YOUR BODY!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4156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CLOSE YOUR EYES!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33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OPEN THE DOOR!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759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ZATLESKEJ RUKAMA!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ZAMÁVEJ PAŽEMI!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KOPEJ NOHAMA!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ZADUPEJ CHODIDLY!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ZAKRUŤ HLAVOU!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UKAŽ NA OKNO!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SEDNI SI!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VEZMI PENÁL!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9.   DOTKNI SE UŠÍ!</a:t>
            </a:r>
          </a:p>
          <a:p>
            <a:pPr marL="0" indent="0">
              <a:buNone/>
            </a:pPr>
            <a:r>
              <a:rPr lang="cs-CZ" dirty="0" smtClean="0"/>
              <a:t>10. ZAMÁVEJ KNÍŽKOU!</a:t>
            </a:r>
          </a:p>
          <a:p>
            <a:pPr marL="0" indent="0">
              <a:buNone/>
            </a:pPr>
            <a:r>
              <a:rPr lang="cs-CZ" dirty="0" smtClean="0"/>
              <a:t>11. ZAKRUŤ TĚLEM!</a:t>
            </a:r>
          </a:p>
          <a:p>
            <a:pPr marL="0" indent="0">
              <a:buNone/>
            </a:pPr>
            <a:r>
              <a:rPr lang="cs-CZ" dirty="0" smtClean="0"/>
              <a:t>12. ZAVŘI OČI!</a:t>
            </a:r>
          </a:p>
          <a:p>
            <a:pPr marL="0" indent="0">
              <a:buNone/>
            </a:pPr>
            <a:r>
              <a:rPr lang="cs-CZ" dirty="0" smtClean="0"/>
              <a:t>13. </a:t>
            </a:r>
            <a:r>
              <a:rPr lang="cs-CZ" smtClean="0"/>
              <a:t>OTEVŘI DVEŘE!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075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/>
              <a:t>Ilustrace: www.office.microsoft.com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585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179</Words>
  <Application>Microsoft Office PowerPoint</Application>
  <PresentationFormat>Předvádění na obrazovce (4:3)</PresentationFormat>
  <Paragraphs>54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POVELY</vt:lpstr>
      <vt:lpstr>Pravidla</vt:lpstr>
      <vt:lpstr>CLAP YOUR HANDS!</vt:lpstr>
      <vt:lpstr>WAVE YOUR ARMS!</vt:lpstr>
      <vt:lpstr>KICK YOUR LEGS!</vt:lpstr>
      <vt:lpstr>STAMP YOUR FEET!</vt:lpstr>
      <vt:lpstr>SHAKE YOUR HEAD!</vt:lpstr>
      <vt:lpstr>POINT TO THE WINDOW!</vt:lpstr>
      <vt:lpstr>SIT DOWN!</vt:lpstr>
      <vt:lpstr>TAKE A PENCIL CASE!</vt:lpstr>
      <vt:lpstr>TOUCH YOUR EARS!</vt:lpstr>
      <vt:lpstr>WAVE YOUR BOOK!</vt:lpstr>
      <vt:lpstr>SHAKE YOUR BODY!</vt:lpstr>
      <vt:lpstr>CLOSE YOUR EYES!</vt:lpstr>
      <vt:lpstr>OPEN THE DOOR!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POVELY</dc:title>
  <dc:creator>admin</dc:creator>
  <cp:lastModifiedBy>Marketka</cp:lastModifiedBy>
  <cp:revision>7</cp:revision>
  <dcterms:created xsi:type="dcterms:W3CDTF">2012-02-15T09:46:25Z</dcterms:created>
  <dcterms:modified xsi:type="dcterms:W3CDTF">2012-08-25T16:10:09Z</dcterms:modified>
</cp:coreProperties>
</file>