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Mgr. Jana Pravá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VY_32_INOVACE_13_SLOVÍČKA - OPAKOVÁNÍ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SLOVÍČKA - OPAKOVÁNÍ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–Angličtina pro začátečníky, SLOVÍČKA - OPAKOVÁNÍ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039EC380-AD54-4507-B14B-E3992C26E616}" type="presOf" srcId="{EF45A855-7ABA-44C3-970E-46FD5C4C1EC6}" destId="{CB3DE5E4-7609-400C-BBC8-9952C8CC1E3E}" srcOrd="0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4066EC1B-82BB-44D7-A3F1-5C963CFFFB68}" type="presOf" srcId="{F6740C84-FFC4-4C19-9149-5F5774B54BA0}" destId="{03FB03DB-DA77-4481-999E-0E03B05B4F8F}" srcOrd="0" destOrd="0" presId="urn:microsoft.com/office/officeart/2005/8/layout/target3"/>
    <dgm:cxn modelId="{D3B94A76-D3F3-4C9C-9B94-FBDF2A702A0F}" type="presOf" srcId="{A40345AC-7407-4C21-8FE2-9AD60A96D678}" destId="{96EED6E8-1276-4307-B5FC-F59FBE36C9CD}" srcOrd="0" destOrd="0" presId="urn:microsoft.com/office/officeart/2005/8/layout/target3"/>
    <dgm:cxn modelId="{4CB4D1BF-B8EA-4D43-BF1F-5BB2599338DB}" type="presOf" srcId="{F6740C84-FFC4-4C19-9149-5F5774B54BA0}" destId="{1B7D852F-774D-4F69-BFCD-232D96B8007E}" srcOrd="1" destOrd="0" presId="urn:microsoft.com/office/officeart/2005/8/layout/target3"/>
    <dgm:cxn modelId="{4BBEAA44-F942-411B-A616-3C49069D3C7A}" type="presOf" srcId="{DD48610B-FBB8-49B6-8F7D-E36F279ABC71}" destId="{73693454-8058-4E8E-952A-B88822F2A142}" srcOrd="0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1CA3BC5F-2004-45D7-8291-AA11EA4E464F}" type="presOf" srcId="{636D6FD4-7B81-456C-BB0A-6B22D7D839F7}" destId="{86684E08-8F22-47B2-93A7-57E4ACCEB38A}" srcOrd="0" destOrd="0" presId="urn:microsoft.com/office/officeart/2005/8/layout/target3"/>
    <dgm:cxn modelId="{855F3E0A-E0A6-4F9D-8E27-1B115519A753}" type="presOf" srcId="{4CA27FBE-7CE2-40CD-9BB1-B5C9DCC52179}" destId="{340D035F-E78F-43E2-84BB-D9AB11E21D4E}" srcOrd="1" destOrd="0" presId="urn:microsoft.com/office/officeart/2005/8/layout/target3"/>
    <dgm:cxn modelId="{60322717-959E-4EA9-AEFD-33770CD23799}" type="presOf" srcId="{EF45A855-7ABA-44C3-970E-46FD5C4C1EC6}" destId="{C0D2742E-AB8A-4BB6-952B-09786D4BDDDC}" srcOrd="1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196F0B12-A4C9-42FE-BECE-78E1FE4F1F77}" type="presOf" srcId="{D3EB95BA-B715-4FC6-AF94-BEC7ED97A356}" destId="{B3BB53C1-EEA1-4606-89FE-999C077A8F8E}" srcOrd="1" destOrd="0" presId="urn:microsoft.com/office/officeart/2005/8/layout/target3"/>
    <dgm:cxn modelId="{772EF57D-54E1-4D0A-867F-F00473ACB632}" type="presOf" srcId="{D3EB95BA-B715-4FC6-AF94-BEC7ED97A356}" destId="{9D34CC72-C1C0-4526-91D2-325327C2CFBD}" srcOrd="0" destOrd="0" presId="urn:microsoft.com/office/officeart/2005/8/layout/target3"/>
    <dgm:cxn modelId="{7202266A-5FE0-49C5-BC04-9EA55A24C348}" type="presOf" srcId="{A40345AC-7407-4C21-8FE2-9AD60A96D678}" destId="{0B76B16A-56D6-4661-8F68-011A1DEE0FDA}" srcOrd="1" destOrd="0" presId="urn:microsoft.com/office/officeart/2005/8/layout/target3"/>
    <dgm:cxn modelId="{3F6ACF33-14CF-44B8-86ED-E074C6799A0B}" type="presOf" srcId="{636D6FD4-7B81-456C-BB0A-6B22D7D839F7}" destId="{B95C7013-0FC0-4A4D-AACE-66F282C8C602}" srcOrd="1" destOrd="0" presId="urn:microsoft.com/office/officeart/2005/8/layout/target3"/>
    <dgm:cxn modelId="{E690502A-242A-4A8F-B55E-971B559D5140}" type="presOf" srcId="{4CA27FBE-7CE2-40CD-9BB1-B5C9DCC52179}" destId="{B2D71379-9F57-4D44-BE87-4F351A17252F}" srcOrd="0" destOrd="0" presId="urn:microsoft.com/office/officeart/2005/8/layout/target3"/>
    <dgm:cxn modelId="{38D25468-872F-4E03-80E1-3D0F71ECEB30}" type="presParOf" srcId="{73693454-8058-4E8E-952A-B88822F2A142}" destId="{34CAB995-59D2-43AF-8A7D-B2F2C0560BCC}" srcOrd="0" destOrd="0" presId="urn:microsoft.com/office/officeart/2005/8/layout/target3"/>
    <dgm:cxn modelId="{08F5DEE4-DA0B-4C3A-A745-9D6465CE023C}" type="presParOf" srcId="{73693454-8058-4E8E-952A-B88822F2A142}" destId="{B4F1CAD5-CB39-42CC-8C06-20916F758FBD}" srcOrd="1" destOrd="0" presId="urn:microsoft.com/office/officeart/2005/8/layout/target3"/>
    <dgm:cxn modelId="{C5BC4FE7-0461-4ECF-AA91-38A84D1D8A9F}" type="presParOf" srcId="{73693454-8058-4E8E-952A-B88822F2A142}" destId="{CB3DE5E4-7609-400C-BBC8-9952C8CC1E3E}" srcOrd="2" destOrd="0" presId="urn:microsoft.com/office/officeart/2005/8/layout/target3"/>
    <dgm:cxn modelId="{FC04D0C6-FE87-4E6B-9A2F-A68958B69371}" type="presParOf" srcId="{73693454-8058-4E8E-952A-B88822F2A142}" destId="{81A4BF60-A0BA-4C96-894C-FACEE081CF03}" srcOrd="3" destOrd="0" presId="urn:microsoft.com/office/officeart/2005/8/layout/target3"/>
    <dgm:cxn modelId="{9857D92E-C901-4DD9-BF05-AED0D707B161}" type="presParOf" srcId="{73693454-8058-4E8E-952A-B88822F2A142}" destId="{79C88A93-B465-462D-A26B-AE3BCF72BDE1}" srcOrd="4" destOrd="0" presId="urn:microsoft.com/office/officeart/2005/8/layout/target3"/>
    <dgm:cxn modelId="{2A1E6783-5260-4167-AE00-81AD062F6048}" type="presParOf" srcId="{73693454-8058-4E8E-952A-B88822F2A142}" destId="{9D34CC72-C1C0-4526-91D2-325327C2CFBD}" srcOrd="5" destOrd="0" presId="urn:microsoft.com/office/officeart/2005/8/layout/target3"/>
    <dgm:cxn modelId="{432728C7-A72E-4747-B675-9D603617EC81}" type="presParOf" srcId="{73693454-8058-4E8E-952A-B88822F2A142}" destId="{8CA429DB-99A4-4AB8-A765-C8DA02ABAAD9}" srcOrd="6" destOrd="0" presId="urn:microsoft.com/office/officeart/2005/8/layout/target3"/>
    <dgm:cxn modelId="{D09D2E75-5B07-4E25-BEB9-60AB49EB8213}" type="presParOf" srcId="{73693454-8058-4E8E-952A-B88822F2A142}" destId="{CA280024-621D-4529-AB43-EE734988E1A3}" srcOrd="7" destOrd="0" presId="urn:microsoft.com/office/officeart/2005/8/layout/target3"/>
    <dgm:cxn modelId="{30746765-329F-4A57-9CFB-60EDE23EF42D}" type="presParOf" srcId="{73693454-8058-4E8E-952A-B88822F2A142}" destId="{B2D71379-9F57-4D44-BE87-4F351A17252F}" srcOrd="8" destOrd="0" presId="urn:microsoft.com/office/officeart/2005/8/layout/target3"/>
    <dgm:cxn modelId="{754E28A7-BF5F-4026-A9B6-1B1B7706687C}" type="presParOf" srcId="{73693454-8058-4E8E-952A-B88822F2A142}" destId="{A4A1090E-B019-471D-9E5A-158EC02D7A1E}" srcOrd="9" destOrd="0" presId="urn:microsoft.com/office/officeart/2005/8/layout/target3"/>
    <dgm:cxn modelId="{3B055801-9366-4E85-935D-55026A6157E9}" type="presParOf" srcId="{73693454-8058-4E8E-952A-B88822F2A142}" destId="{84CC51AF-A275-4291-A63C-FCF07732325B}" srcOrd="10" destOrd="0" presId="urn:microsoft.com/office/officeart/2005/8/layout/target3"/>
    <dgm:cxn modelId="{B2FD61F6-4B70-4074-A1CE-A4D165D60BEA}" type="presParOf" srcId="{73693454-8058-4E8E-952A-B88822F2A142}" destId="{03FB03DB-DA77-4481-999E-0E03B05B4F8F}" srcOrd="11" destOrd="0" presId="urn:microsoft.com/office/officeart/2005/8/layout/target3"/>
    <dgm:cxn modelId="{F05CE7CE-BEA3-4655-B28A-D50B29873ED0}" type="presParOf" srcId="{73693454-8058-4E8E-952A-B88822F2A142}" destId="{BD05F658-82DE-406A-893C-D409DC215805}" srcOrd="12" destOrd="0" presId="urn:microsoft.com/office/officeart/2005/8/layout/target3"/>
    <dgm:cxn modelId="{FA8A3B4F-0FF2-467F-AE86-5D3703A0D6E0}" type="presParOf" srcId="{73693454-8058-4E8E-952A-B88822F2A142}" destId="{95FD97C5-7823-4D5F-AC54-D2EF4A7865FC}" srcOrd="13" destOrd="0" presId="urn:microsoft.com/office/officeart/2005/8/layout/target3"/>
    <dgm:cxn modelId="{8F98B535-EF51-4678-9241-F0116E01C11F}" type="presParOf" srcId="{73693454-8058-4E8E-952A-B88822F2A142}" destId="{96EED6E8-1276-4307-B5FC-F59FBE36C9CD}" srcOrd="14" destOrd="0" presId="urn:microsoft.com/office/officeart/2005/8/layout/target3"/>
    <dgm:cxn modelId="{5D2D598F-EE75-44D2-9222-5BC9030F7D01}" type="presParOf" srcId="{73693454-8058-4E8E-952A-B88822F2A142}" destId="{5C42406F-2045-4CEA-9677-E2C92F5D3D28}" srcOrd="15" destOrd="0" presId="urn:microsoft.com/office/officeart/2005/8/layout/target3"/>
    <dgm:cxn modelId="{16A6F4AF-D740-49CB-9CBA-244CE41C27F1}" type="presParOf" srcId="{73693454-8058-4E8E-952A-B88822F2A142}" destId="{7CE1D833-06E6-464E-99A6-29965ADDA3AA}" srcOrd="16" destOrd="0" presId="urn:microsoft.com/office/officeart/2005/8/layout/target3"/>
    <dgm:cxn modelId="{544A09B2-E93F-4B14-B690-9476F99DE6A2}" type="presParOf" srcId="{73693454-8058-4E8E-952A-B88822F2A142}" destId="{86684E08-8F22-47B2-93A7-57E4ACCEB38A}" srcOrd="17" destOrd="0" presId="urn:microsoft.com/office/officeart/2005/8/layout/target3"/>
    <dgm:cxn modelId="{2B8F649F-C692-4814-A709-60A37889043D}" type="presParOf" srcId="{73693454-8058-4E8E-952A-B88822F2A142}" destId="{C0D2742E-AB8A-4BB6-952B-09786D4BDDDC}" srcOrd="18" destOrd="0" presId="urn:microsoft.com/office/officeart/2005/8/layout/target3"/>
    <dgm:cxn modelId="{7BC3809A-27C8-49C0-B5E3-5C6416AA9345}" type="presParOf" srcId="{73693454-8058-4E8E-952A-B88822F2A142}" destId="{B3BB53C1-EEA1-4606-89FE-999C077A8F8E}" srcOrd="19" destOrd="0" presId="urn:microsoft.com/office/officeart/2005/8/layout/target3"/>
    <dgm:cxn modelId="{E7D55018-A108-4921-873F-3E8357B74F2D}" type="presParOf" srcId="{73693454-8058-4E8E-952A-B88822F2A142}" destId="{340D035F-E78F-43E2-84BB-D9AB11E21D4E}" srcOrd="20" destOrd="0" presId="urn:microsoft.com/office/officeart/2005/8/layout/target3"/>
    <dgm:cxn modelId="{80EABFFA-3867-49AE-9708-7027494C35E2}" type="presParOf" srcId="{73693454-8058-4E8E-952A-B88822F2A142}" destId="{1B7D852F-774D-4F69-BFCD-232D96B8007E}" srcOrd="21" destOrd="0" presId="urn:microsoft.com/office/officeart/2005/8/layout/target3"/>
    <dgm:cxn modelId="{2FB74AA5-EEF3-4796-8C67-226F6114E385}" type="presParOf" srcId="{73693454-8058-4E8E-952A-B88822F2A142}" destId="{0B76B16A-56D6-4661-8F68-011A1DEE0FDA}" srcOrd="22" destOrd="0" presId="urn:microsoft.com/office/officeart/2005/8/layout/target3"/>
    <dgm:cxn modelId="{28A1F10C-5109-458C-9118-410A9911E657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Jana Pravá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VY_32_INOVACE_13_SLOVÍČKA - OPAKOVÁNÍ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SLOVÍČKA - OPAKOVÁNÍ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–Angličtina pro začátečníky, SLOVÍČKA - OPAKOVÁNÍ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031AC4-F451-4D18-BE60-4FD517BD28BF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817647-0251-4F8E-8840-76A19C2B9C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360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86143-80D6-406B-AE31-1AC280DFFF93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186D7-C3BC-411D-A188-EADD592AAB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503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86143-80D6-406B-AE31-1AC280DFFF93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186D7-C3BC-411D-A188-EADD592AAB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687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86143-80D6-406B-AE31-1AC280DFFF93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186D7-C3BC-411D-A188-EADD592AAB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5129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86143-80D6-406B-AE31-1AC280DFFF93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186D7-C3BC-411D-A188-EADD592AAB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710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86143-80D6-406B-AE31-1AC280DFFF93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186D7-C3BC-411D-A188-EADD592AAB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647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86143-80D6-406B-AE31-1AC280DFFF93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186D7-C3BC-411D-A188-EADD592AAB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588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86143-80D6-406B-AE31-1AC280DFFF93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186D7-C3BC-411D-A188-EADD592AAB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385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86143-80D6-406B-AE31-1AC280DFFF93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186D7-C3BC-411D-A188-EADD592AAB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4485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86143-80D6-406B-AE31-1AC280DFFF93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186D7-C3BC-411D-A188-EADD592AAB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697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86143-80D6-406B-AE31-1AC280DFFF93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186D7-C3BC-411D-A188-EADD592AAB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8484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86143-80D6-406B-AE31-1AC280DFFF93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186D7-C3BC-411D-A188-EADD592AAB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94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D86143-80D6-406B-AE31-1AC280DFFF93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8186D7-C3BC-411D-A188-EADD592AAB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131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05016518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517232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5216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SLOVÍČKA - OPAKOVÁNÍ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7840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72817"/>
            <a:ext cx="7772400" cy="182763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ROZDĚL SLOVÍČKA DO SKUPIN TÍM, ŽE JE ZAKROUŽKUJEŠ SPRÁVNOU BARVOU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710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NUMBERS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0070C0"/>
                </a:solidFill>
              </a:rPr>
              <a:t>COLOUR</a:t>
            </a:r>
            <a:r>
              <a:rPr lang="cs-CZ" dirty="0" smtClean="0"/>
              <a:t> - </a:t>
            </a:r>
            <a:r>
              <a:rPr lang="cs-CZ" dirty="0" smtClean="0">
                <a:solidFill>
                  <a:srgbClr val="FF0000"/>
                </a:solidFill>
              </a:rPr>
              <a:t>CLASSROOM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732240" y="1844824"/>
            <a:ext cx="14478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ONE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5517232"/>
            <a:ext cx="153920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ELEVEN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73863" y="1953474"/>
            <a:ext cx="94891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TWELVE</a:t>
            </a:r>
            <a:endParaRPr lang="cs-CZ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67944" y="4581128"/>
            <a:ext cx="144016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FIVE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91773" y="3459171"/>
            <a:ext cx="13227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TEN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74618" y="3628448"/>
            <a:ext cx="1963076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EIGHTEEN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63888" y="1993758"/>
            <a:ext cx="139571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BLUE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74618" y="5430430"/>
            <a:ext cx="158145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YELLOW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24683" y="4583590"/>
            <a:ext cx="189821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BROWN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6262" y="2443156"/>
            <a:ext cx="13484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RED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89471" y="3534080"/>
            <a:ext cx="89960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WHITE</a:t>
            </a:r>
            <a:endParaRPr lang="cs-CZ" sz="2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173167" y="3173456"/>
            <a:ext cx="157286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BOOK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809926" y="5517232"/>
            <a:ext cx="114967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RULER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247229" y="2904821"/>
            <a:ext cx="85311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PENCIL</a:t>
            </a:r>
            <a:endParaRPr lang="cs-CZ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65606" y="1876530"/>
            <a:ext cx="82599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BAG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643402" y="4304556"/>
            <a:ext cx="174599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RUBBER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7207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FURNITURE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0070C0"/>
                </a:solidFill>
              </a:rPr>
              <a:t>PET</a:t>
            </a:r>
            <a:r>
              <a:rPr lang="cs-CZ" dirty="0" smtClean="0"/>
              <a:t> - </a:t>
            </a:r>
            <a:r>
              <a:rPr lang="cs-CZ" dirty="0" smtClean="0">
                <a:solidFill>
                  <a:srgbClr val="00B050"/>
                </a:solidFill>
              </a:rPr>
              <a:t>MOOD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5157192"/>
            <a:ext cx="19832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CHAIR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092280" y="1916832"/>
            <a:ext cx="82496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TABLE</a:t>
            </a:r>
            <a:endParaRPr lang="cs-CZ" sz="2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8595" y="1916832"/>
            <a:ext cx="173419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BOARD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79066" y="3846239"/>
            <a:ext cx="105746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DESK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80457" y="4082457"/>
            <a:ext cx="162095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DOOR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211498" y="2826695"/>
            <a:ext cx="88838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RABBIT</a:t>
            </a:r>
            <a:endParaRPr lang="cs-CZ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86916" y="5187363"/>
            <a:ext cx="12606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CAT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55402" y="2241920"/>
            <a:ext cx="101341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BIRD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000364" y="2644169"/>
            <a:ext cx="154721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SPIDER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105532" y="3707855"/>
            <a:ext cx="131959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MOUSE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9552" y="4200182"/>
            <a:ext cx="78258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DOG</a:t>
            </a:r>
            <a:endParaRPr lang="cs-CZ" sz="2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556094" y="5418802"/>
            <a:ext cx="90601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HAPPY</a:t>
            </a:r>
            <a:endParaRPr lang="cs-CZ" sz="2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01414" y="1655222"/>
            <a:ext cx="13592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SAD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646999" y="2903639"/>
            <a:ext cx="14017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ANGRY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861353" y="4882048"/>
            <a:ext cx="203934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SCARED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49402" y="2999969"/>
            <a:ext cx="143661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TIRED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64365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FACE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0070C0"/>
                </a:solidFill>
              </a:rPr>
              <a:t>FAMILY </a:t>
            </a:r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BODY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2444115"/>
            <a:ext cx="137890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MOUTH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76323" y="5085750"/>
            <a:ext cx="17748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NOSE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55976" y="1677136"/>
            <a:ext cx="11123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EAR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63688" y="4298213"/>
            <a:ext cx="110479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EYE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90025" y="2735896"/>
            <a:ext cx="71525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HAIR</a:t>
            </a:r>
            <a:endParaRPr lang="cs-CZ" sz="2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16774" y="1797784"/>
            <a:ext cx="129394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MUM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9104" y="5546849"/>
            <a:ext cx="139961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BROTHER</a:t>
            </a:r>
            <a:endParaRPr lang="cs-CZ" sz="2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68478" y="2935951"/>
            <a:ext cx="19511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GRANDAD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1560" y="5289236"/>
            <a:ext cx="159191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SISTER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21826" y="3890665"/>
            <a:ext cx="14604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DAD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111167" y="1859339"/>
            <a:ext cx="102508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HEAD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83289" y="3554571"/>
            <a:ext cx="16001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ARM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71185" y="4648303"/>
            <a:ext cx="89287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LEG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17541" y="3200628"/>
            <a:ext cx="148149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HAND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239104" y="3724973"/>
            <a:ext cx="17609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FOOT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74246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NUMBERS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0070C0"/>
                </a:solidFill>
              </a:rPr>
              <a:t>COLOUR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FF0000"/>
                </a:solidFill>
              </a:rPr>
              <a:t>CLASSROOM </a:t>
            </a:r>
            <a:r>
              <a:rPr lang="cs-CZ" b="1" dirty="0" smtClean="0">
                <a:solidFill>
                  <a:srgbClr val="7030A0"/>
                </a:solidFill>
              </a:rPr>
              <a:t>ŘEŠENÍ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732240" y="1844824"/>
            <a:ext cx="14478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ONE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5517232"/>
            <a:ext cx="1539209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ELEVEN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73863" y="1953474"/>
            <a:ext cx="94891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TWELVE</a:t>
            </a:r>
            <a:endParaRPr lang="cs-CZ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067944" y="4581128"/>
            <a:ext cx="144016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FIVE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91773" y="3459171"/>
            <a:ext cx="13227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TEN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74618" y="3628448"/>
            <a:ext cx="1963076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EIGHTEEN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63888" y="1993758"/>
            <a:ext cx="139571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BLUE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74618" y="5430430"/>
            <a:ext cx="158145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YELLOW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724683" y="4583590"/>
            <a:ext cx="189821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BROWN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6262" y="2443156"/>
            <a:ext cx="13484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RED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89471" y="3534080"/>
            <a:ext cx="89960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WHITE</a:t>
            </a:r>
            <a:endParaRPr lang="cs-CZ" sz="2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261744" y="2904272"/>
            <a:ext cx="157286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BOOK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809926" y="5517232"/>
            <a:ext cx="114967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RULER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247229" y="2904821"/>
            <a:ext cx="85311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PENCIL</a:t>
            </a:r>
            <a:endParaRPr lang="cs-CZ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65606" y="1876530"/>
            <a:ext cx="82599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BAG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601622" y="4382501"/>
            <a:ext cx="174599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RUBBER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273863" y="1876530"/>
            <a:ext cx="973366" cy="52322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732240" y="1993758"/>
            <a:ext cx="1584176" cy="61960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83568" y="3534080"/>
            <a:ext cx="1539209" cy="679143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588224" y="3628448"/>
            <a:ext cx="1728192" cy="584775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067944" y="4583590"/>
            <a:ext cx="1377050" cy="643869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83568" y="5517232"/>
            <a:ext cx="1539209" cy="52322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789076" y="1993758"/>
            <a:ext cx="998948" cy="449398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889471" y="3534080"/>
            <a:ext cx="920455" cy="386756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6429835" y="5430430"/>
            <a:ext cx="1750237" cy="610022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1724683" y="4583590"/>
            <a:ext cx="2064393" cy="707886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36262" y="2516978"/>
            <a:ext cx="1288421" cy="757175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5265606" y="1953474"/>
            <a:ext cx="825995" cy="3693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222777" y="2904821"/>
            <a:ext cx="877571" cy="3693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239352" y="2920589"/>
            <a:ext cx="1617649" cy="7531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5640447" y="4382501"/>
            <a:ext cx="1815709" cy="66275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789076" y="5517232"/>
            <a:ext cx="1170524" cy="5232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8208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FURNITURE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0070C0"/>
                </a:solidFill>
              </a:rPr>
              <a:t>PET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00B050"/>
                </a:solidFill>
              </a:rPr>
              <a:t>MOOD 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ŘEŠENÍ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5157192"/>
            <a:ext cx="19832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CHAIR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092280" y="1916832"/>
            <a:ext cx="82496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TABLE</a:t>
            </a:r>
            <a:endParaRPr lang="cs-CZ" sz="2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8595" y="1916832"/>
            <a:ext cx="173419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BOARD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79066" y="3846239"/>
            <a:ext cx="105746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DESK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80457" y="4082457"/>
            <a:ext cx="162095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DOOR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211498" y="2826695"/>
            <a:ext cx="888385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RABBIT</a:t>
            </a:r>
            <a:endParaRPr lang="cs-CZ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86916" y="5187363"/>
            <a:ext cx="12606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CAT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55402" y="2241920"/>
            <a:ext cx="101341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BIRD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000364" y="2644169"/>
            <a:ext cx="154721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SPIDER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105532" y="3707855"/>
            <a:ext cx="131959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MOUSE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9552" y="4200182"/>
            <a:ext cx="78258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DOG</a:t>
            </a:r>
            <a:endParaRPr lang="cs-CZ" sz="2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556094" y="5418802"/>
            <a:ext cx="90601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HAPPY</a:t>
            </a:r>
            <a:endParaRPr lang="cs-CZ" sz="2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01414" y="1655222"/>
            <a:ext cx="13592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SAD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646999" y="2903639"/>
            <a:ext cx="14017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ANGRY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861353" y="4882048"/>
            <a:ext cx="203934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SCARED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749402" y="2999969"/>
            <a:ext cx="143661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TIRED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83568" y="1916832"/>
            <a:ext cx="1839220" cy="72733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092280" y="1916832"/>
            <a:ext cx="936104" cy="40011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425124" y="4138626"/>
            <a:ext cx="1866956" cy="7132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39552" y="5157192"/>
            <a:ext cx="2107447" cy="92333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560632" y="3846239"/>
            <a:ext cx="1213341" cy="5847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3955402" y="2280500"/>
            <a:ext cx="1013419" cy="546195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211498" y="2826695"/>
            <a:ext cx="888385" cy="369332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539552" y="4231075"/>
            <a:ext cx="782586" cy="430772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099883" y="3707855"/>
            <a:ext cx="1325241" cy="523220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7000364" y="2624718"/>
            <a:ext cx="1676092" cy="72919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522788" y="2903639"/>
            <a:ext cx="1689172" cy="584775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3425124" y="5418802"/>
            <a:ext cx="1036987" cy="40011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4644008" y="3011361"/>
            <a:ext cx="1542006" cy="69649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5201414" y="1772816"/>
            <a:ext cx="1359218" cy="761491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4861353" y="4851898"/>
            <a:ext cx="2305949" cy="96701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286916" y="5266768"/>
            <a:ext cx="1260666" cy="813754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39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FACE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0070C0"/>
                </a:solidFill>
              </a:rPr>
              <a:t>FAMILY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FF0000"/>
                </a:solidFill>
              </a:rPr>
              <a:t>BODY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ŘEŠENÍ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2444115"/>
            <a:ext cx="137890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MOUTH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76323" y="5085750"/>
            <a:ext cx="17748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NOSE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55976" y="1677136"/>
            <a:ext cx="111235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EAR</a:t>
            </a:r>
            <a:endParaRPr lang="cs-CZ" sz="4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63688" y="4298213"/>
            <a:ext cx="110479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EYE</a:t>
            </a:r>
            <a:endParaRPr lang="cs-CZ" sz="4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90025" y="2735896"/>
            <a:ext cx="715259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HAIR</a:t>
            </a:r>
            <a:endParaRPr lang="cs-CZ" sz="2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16774" y="1797784"/>
            <a:ext cx="129394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MUM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9104" y="5546849"/>
            <a:ext cx="139961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BROTHER</a:t>
            </a:r>
            <a:endParaRPr lang="cs-CZ" sz="2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68478" y="2935951"/>
            <a:ext cx="19511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GRANDAD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1560" y="5289236"/>
            <a:ext cx="159191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SISTER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021826" y="3890665"/>
            <a:ext cx="14604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DAD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111167" y="1859339"/>
            <a:ext cx="102508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HEAD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83289" y="3554571"/>
            <a:ext cx="16001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ARM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71185" y="4648303"/>
            <a:ext cx="89287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LEG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17541" y="3200628"/>
            <a:ext cx="148149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HAND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239104" y="3724973"/>
            <a:ext cx="17609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FOOT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868478" y="2735896"/>
            <a:ext cx="2249143" cy="818675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258288" y="1859339"/>
            <a:ext cx="1352430" cy="587238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83289" y="5294634"/>
            <a:ext cx="1732794" cy="714446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239104" y="5546849"/>
            <a:ext cx="1399614" cy="462231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934503" y="3908514"/>
            <a:ext cx="1669945" cy="905481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11560" y="2446577"/>
            <a:ext cx="1499607" cy="48937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119601" y="1677136"/>
            <a:ext cx="1444457" cy="769441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190025" y="2735896"/>
            <a:ext cx="715259" cy="40011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1763688" y="4298213"/>
            <a:ext cx="1104790" cy="787537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076323" y="5129210"/>
            <a:ext cx="1828961" cy="87987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1990464" y="1859339"/>
            <a:ext cx="1145792" cy="52322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5468332" y="3228338"/>
            <a:ext cx="1553494" cy="66232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583289" y="3724973"/>
            <a:ext cx="1732794" cy="63628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3136256" y="3890665"/>
            <a:ext cx="1981365" cy="58723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638718" y="4691981"/>
            <a:ext cx="925340" cy="5972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014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180</Words>
  <Application>Microsoft Office PowerPoint</Application>
  <PresentationFormat>Předvádění na obrazovce (4:3)</PresentationFormat>
  <Paragraphs>108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SLOVÍČKA - OPAKOVÁNÍ</vt:lpstr>
      <vt:lpstr>ROZDĚL SLOVÍČKA DO SKUPIN TÍM, ŽE JE ZAKROUŽKUJEŠ SPRÁVNOU BARVOU</vt:lpstr>
      <vt:lpstr>NUMBERS – COLOUR - CLASSROOM</vt:lpstr>
      <vt:lpstr>FURNITURE – PET - MOOD</vt:lpstr>
      <vt:lpstr>FACE – FAMILY - BODY</vt:lpstr>
      <vt:lpstr>NUMBERS – COLOUR – CLASSROOM ŘEŠENÍ</vt:lpstr>
      <vt:lpstr>FURNITURE – PET – MOOD  ŘEŠENÍ</vt:lpstr>
      <vt:lpstr>FACE – FAMILY – BODY 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SLOVÍČKA - OPAKOVÁNÍ</dc:title>
  <dc:creator>admin</dc:creator>
  <cp:lastModifiedBy>Marketka</cp:lastModifiedBy>
  <cp:revision>7</cp:revision>
  <dcterms:created xsi:type="dcterms:W3CDTF">2012-02-19T10:07:44Z</dcterms:created>
  <dcterms:modified xsi:type="dcterms:W3CDTF">2012-08-25T16:10:29Z</dcterms:modified>
</cp:coreProperties>
</file>