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3" r:id="rId1"/>
  </p:sldMasterIdLst>
  <p:notesMasterIdLst>
    <p:notesMasterId r:id="rId15"/>
  </p:notesMasterIdLst>
  <p:sldIdLst>
    <p:sldId id="269" r:id="rId2"/>
    <p:sldId id="261" r:id="rId3"/>
    <p:sldId id="262" r:id="rId4"/>
    <p:sldId id="263" r:id="rId5"/>
    <p:sldId id="260" r:id="rId6"/>
    <p:sldId id="265" r:id="rId7"/>
    <p:sldId id="258" r:id="rId8"/>
    <p:sldId id="268" r:id="rId9"/>
    <p:sldId id="266" r:id="rId10"/>
    <p:sldId id="267" r:id="rId11"/>
    <p:sldId id="259" r:id="rId12"/>
    <p:sldId id="264" r:id="rId13"/>
    <p:sldId id="270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2" d="100"/>
          <a:sy n="62" d="100"/>
        </p:scale>
        <p:origin x="-1596" y="-21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CA5ED05-1807-4C52-B210-71E4334EFA87}" type="doc">
      <dgm:prSet loTypeId="urn:microsoft.com/office/officeart/2005/8/layout/radial1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50FCBAF0-6FB2-44F0-B4E8-3A8B71371A4A}">
      <dgm:prSet phldrT="[Text]"/>
      <dgm:spPr/>
      <dgm:t>
        <a:bodyPr/>
        <a:lstStyle/>
        <a:p>
          <a:r>
            <a:rPr lang="cs-CZ" b="1" dirty="0" smtClean="0"/>
            <a:t>ISLÁM</a:t>
          </a:r>
          <a:endParaRPr lang="cs-CZ" b="1" dirty="0"/>
        </a:p>
      </dgm:t>
    </dgm:pt>
    <dgm:pt modelId="{4E232BEE-5D72-434C-B577-9385E90A6EDA}" type="parTrans" cxnId="{74B7E299-5E79-4630-BD5C-5A87EBCFB006}">
      <dgm:prSet/>
      <dgm:spPr/>
      <dgm:t>
        <a:bodyPr/>
        <a:lstStyle/>
        <a:p>
          <a:endParaRPr lang="cs-CZ"/>
        </a:p>
      </dgm:t>
    </dgm:pt>
    <dgm:pt modelId="{0D5A7341-8A38-4703-86CD-7BE53CB8BEF3}" type="sibTrans" cxnId="{74B7E299-5E79-4630-BD5C-5A87EBCFB006}">
      <dgm:prSet/>
      <dgm:spPr/>
      <dgm:t>
        <a:bodyPr/>
        <a:lstStyle/>
        <a:p>
          <a:endParaRPr lang="cs-CZ"/>
        </a:p>
      </dgm:t>
    </dgm:pt>
    <dgm:pt modelId="{2DB4F5C7-01AF-499F-A4E6-9C340B3264AA}">
      <dgm:prSet phldrT="[Text]" custT="1"/>
      <dgm:spPr/>
      <dgm:t>
        <a:bodyPr/>
        <a:lstStyle/>
        <a:p>
          <a:r>
            <a:rPr lang="cs-CZ" sz="2100" dirty="0" smtClean="0"/>
            <a:t> </a:t>
          </a:r>
          <a:r>
            <a:rPr lang="cs-CZ" sz="3200" dirty="0" smtClean="0"/>
            <a:t>7.století</a:t>
          </a:r>
          <a:endParaRPr lang="cs-CZ" sz="3200" dirty="0"/>
        </a:p>
      </dgm:t>
    </dgm:pt>
    <dgm:pt modelId="{CF27FCFE-82CF-4707-83AA-FDD961D525BE}" type="parTrans" cxnId="{06CA72A6-93B3-474B-B18F-82D24CC54C23}">
      <dgm:prSet/>
      <dgm:spPr/>
      <dgm:t>
        <a:bodyPr/>
        <a:lstStyle/>
        <a:p>
          <a:endParaRPr lang="cs-CZ"/>
        </a:p>
      </dgm:t>
    </dgm:pt>
    <dgm:pt modelId="{7950A423-7F62-4711-AA66-E1004252065A}" type="sibTrans" cxnId="{06CA72A6-93B3-474B-B18F-82D24CC54C23}">
      <dgm:prSet/>
      <dgm:spPr/>
      <dgm:t>
        <a:bodyPr/>
        <a:lstStyle/>
        <a:p>
          <a:endParaRPr lang="cs-CZ"/>
        </a:p>
      </dgm:t>
    </dgm:pt>
    <dgm:pt modelId="{DDCDBF04-36DD-476A-B11C-6F7D6FB7FB3B}">
      <dgm:prSet phldrT="[Text]"/>
      <dgm:spPr/>
      <dgm:t>
        <a:bodyPr/>
        <a:lstStyle/>
        <a:p>
          <a:r>
            <a:rPr lang="cs-CZ" dirty="0" smtClean="0"/>
            <a:t>zakladatel prorok </a:t>
          </a:r>
          <a:r>
            <a:rPr lang="cs-CZ" dirty="0" err="1" smtClean="0"/>
            <a:t>Muhammad</a:t>
          </a:r>
          <a:r>
            <a:rPr lang="cs-CZ" dirty="0" smtClean="0"/>
            <a:t> </a:t>
          </a:r>
          <a:endParaRPr lang="cs-CZ" dirty="0"/>
        </a:p>
      </dgm:t>
    </dgm:pt>
    <dgm:pt modelId="{4C018E51-B31C-4634-AE55-2CC22A69288C}" type="parTrans" cxnId="{9DF6895B-A667-4BDF-9C51-5F198388536C}">
      <dgm:prSet/>
      <dgm:spPr/>
      <dgm:t>
        <a:bodyPr/>
        <a:lstStyle/>
        <a:p>
          <a:endParaRPr lang="cs-CZ"/>
        </a:p>
      </dgm:t>
    </dgm:pt>
    <dgm:pt modelId="{498D1998-B405-46ED-BE8B-2AAFC6E1BEE7}" type="sibTrans" cxnId="{9DF6895B-A667-4BDF-9C51-5F198388536C}">
      <dgm:prSet/>
      <dgm:spPr/>
      <dgm:t>
        <a:bodyPr/>
        <a:lstStyle/>
        <a:p>
          <a:endParaRPr lang="cs-CZ"/>
        </a:p>
      </dgm:t>
    </dgm:pt>
    <dgm:pt modelId="{502BB370-034E-4474-BE06-09B8595A3CE4}">
      <dgm:prSet phldrT="[Text]"/>
      <dgm:spPr/>
      <dgm:t>
        <a:bodyPr/>
        <a:lstStyle/>
        <a:p>
          <a:r>
            <a:rPr lang="cs-CZ" dirty="0" smtClean="0"/>
            <a:t>sjednotil Araby</a:t>
          </a:r>
          <a:endParaRPr lang="cs-CZ" dirty="0"/>
        </a:p>
      </dgm:t>
    </dgm:pt>
    <dgm:pt modelId="{3AADEEA7-677F-49EA-97B0-6681216E0363}" type="parTrans" cxnId="{B062D37C-8A15-466A-B273-68FF492B56C5}">
      <dgm:prSet/>
      <dgm:spPr/>
      <dgm:t>
        <a:bodyPr/>
        <a:lstStyle/>
        <a:p>
          <a:endParaRPr lang="cs-CZ"/>
        </a:p>
      </dgm:t>
    </dgm:pt>
    <dgm:pt modelId="{5ED9E19E-590B-4597-84DC-1388FFA4202F}" type="sibTrans" cxnId="{B062D37C-8A15-466A-B273-68FF492B56C5}">
      <dgm:prSet/>
      <dgm:spPr/>
      <dgm:t>
        <a:bodyPr/>
        <a:lstStyle/>
        <a:p>
          <a:endParaRPr lang="cs-CZ"/>
        </a:p>
      </dgm:t>
    </dgm:pt>
    <dgm:pt modelId="{7635D5A8-EC5C-4E67-8CAB-6309A98FC0D2}">
      <dgm:prSet phldrT="[Text]" custT="1"/>
      <dgm:spPr/>
      <dgm:t>
        <a:bodyPr/>
        <a:lstStyle/>
        <a:p>
          <a:endParaRPr lang="cs-CZ" sz="2400" dirty="0" smtClean="0"/>
        </a:p>
        <a:p>
          <a:r>
            <a:rPr lang="cs-CZ" sz="2400" dirty="0" smtClean="0"/>
            <a:t>monoteistické náboženství</a:t>
          </a:r>
          <a:endParaRPr lang="cs-CZ" sz="2400" dirty="0"/>
        </a:p>
      </dgm:t>
    </dgm:pt>
    <dgm:pt modelId="{32788CBB-CC62-4209-88CF-A31288D84F55}" type="parTrans" cxnId="{5CEAAA1E-396B-4C3D-AC05-D9935E34DD35}">
      <dgm:prSet/>
      <dgm:spPr/>
      <dgm:t>
        <a:bodyPr/>
        <a:lstStyle/>
        <a:p>
          <a:endParaRPr lang="cs-CZ"/>
        </a:p>
      </dgm:t>
    </dgm:pt>
    <dgm:pt modelId="{480DFB91-B28F-40E1-A236-E9C473FD1782}" type="sibTrans" cxnId="{5CEAAA1E-396B-4C3D-AC05-D9935E34DD35}">
      <dgm:prSet/>
      <dgm:spPr/>
      <dgm:t>
        <a:bodyPr/>
        <a:lstStyle/>
        <a:p>
          <a:endParaRPr lang="cs-CZ"/>
        </a:p>
      </dgm:t>
    </dgm:pt>
    <dgm:pt modelId="{C819B4DB-46BB-46A4-8057-D4A7BDB36621}" type="pres">
      <dgm:prSet presAssocID="{DCA5ED05-1807-4C52-B210-71E4334EFA87}" presName="cycle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F2F0E39-F5ED-417A-9B41-C2212334495D}" type="pres">
      <dgm:prSet presAssocID="{50FCBAF0-6FB2-44F0-B4E8-3A8B71371A4A}" presName="centerShape" presStyleLbl="node0" presStyleIdx="0" presStyleCnt="1" custScaleX="87697" custScaleY="94388"/>
      <dgm:spPr/>
      <dgm:t>
        <a:bodyPr/>
        <a:lstStyle/>
        <a:p>
          <a:endParaRPr lang="cs-CZ"/>
        </a:p>
      </dgm:t>
    </dgm:pt>
    <dgm:pt modelId="{6B8D0498-5F3A-40F6-B31A-42C60A330C21}" type="pres">
      <dgm:prSet presAssocID="{CF27FCFE-82CF-4707-83AA-FDD961D525BE}" presName="Name9" presStyleLbl="parChTrans1D2" presStyleIdx="0" presStyleCnt="4"/>
      <dgm:spPr/>
      <dgm:t>
        <a:bodyPr/>
        <a:lstStyle/>
        <a:p>
          <a:endParaRPr lang="cs-CZ"/>
        </a:p>
      </dgm:t>
    </dgm:pt>
    <dgm:pt modelId="{5119030E-2D95-4164-8816-D44D35569F97}" type="pres">
      <dgm:prSet presAssocID="{CF27FCFE-82CF-4707-83AA-FDD961D525BE}" presName="connTx" presStyleLbl="parChTrans1D2" presStyleIdx="0" presStyleCnt="4"/>
      <dgm:spPr/>
      <dgm:t>
        <a:bodyPr/>
        <a:lstStyle/>
        <a:p>
          <a:endParaRPr lang="cs-CZ"/>
        </a:p>
      </dgm:t>
    </dgm:pt>
    <dgm:pt modelId="{7C3AF684-B444-47A4-8318-32C998EE0E0F}" type="pres">
      <dgm:prSet presAssocID="{2DB4F5C7-01AF-499F-A4E6-9C340B3264AA}" presName="node" presStyleLbl="node1" presStyleIdx="0" presStyleCnt="4" custScaleX="137581" custScaleY="9495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E0EF26A-2AD3-402C-9B00-AD81B0C9C447}" type="pres">
      <dgm:prSet presAssocID="{4C018E51-B31C-4634-AE55-2CC22A69288C}" presName="Name9" presStyleLbl="parChTrans1D2" presStyleIdx="1" presStyleCnt="4"/>
      <dgm:spPr/>
      <dgm:t>
        <a:bodyPr/>
        <a:lstStyle/>
        <a:p>
          <a:endParaRPr lang="cs-CZ"/>
        </a:p>
      </dgm:t>
    </dgm:pt>
    <dgm:pt modelId="{3F680EBC-2998-4884-A21A-C71CF52AAED7}" type="pres">
      <dgm:prSet presAssocID="{4C018E51-B31C-4634-AE55-2CC22A69288C}" presName="connTx" presStyleLbl="parChTrans1D2" presStyleIdx="1" presStyleCnt="4"/>
      <dgm:spPr/>
      <dgm:t>
        <a:bodyPr/>
        <a:lstStyle/>
        <a:p>
          <a:endParaRPr lang="cs-CZ"/>
        </a:p>
      </dgm:t>
    </dgm:pt>
    <dgm:pt modelId="{417A9D59-C647-4A14-8853-21B9410D0C83}" type="pres">
      <dgm:prSet presAssocID="{DDCDBF04-36DD-476A-B11C-6F7D6FB7FB3B}" presName="node" presStyleLbl="node1" presStyleIdx="1" presStyleCnt="4" custScaleX="141451" custScaleY="12645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32A3AD8-F755-487C-9247-35F69AC731B6}" type="pres">
      <dgm:prSet presAssocID="{3AADEEA7-677F-49EA-97B0-6681216E0363}" presName="Name9" presStyleLbl="parChTrans1D2" presStyleIdx="2" presStyleCnt="4"/>
      <dgm:spPr/>
      <dgm:t>
        <a:bodyPr/>
        <a:lstStyle/>
        <a:p>
          <a:endParaRPr lang="cs-CZ"/>
        </a:p>
      </dgm:t>
    </dgm:pt>
    <dgm:pt modelId="{BE9887E4-69BC-4647-992F-8DFF28DED24F}" type="pres">
      <dgm:prSet presAssocID="{3AADEEA7-677F-49EA-97B0-6681216E0363}" presName="connTx" presStyleLbl="parChTrans1D2" presStyleIdx="2" presStyleCnt="4"/>
      <dgm:spPr/>
      <dgm:t>
        <a:bodyPr/>
        <a:lstStyle/>
        <a:p>
          <a:endParaRPr lang="cs-CZ"/>
        </a:p>
      </dgm:t>
    </dgm:pt>
    <dgm:pt modelId="{F5AE6D8C-53D7-4E62-8061-377BD5291372}" type="pres">
      <dgm:prSet presAssocID="{502BB370-034E-4474-BE06-09B8595A3CE4}" presName="node" presStyleLbl="node1" presStyleIdx="2" presStyleCnt="4" custScaleX="145598" custScaleY="10737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35A10E8-8E16-4577-BF4F-B15F6B9CBAE7}" type="pres">
      <dgm:prSet presAssocID="{32788CBB-CC62-4209-88CF-A31288D84F55}" presName="Name9" presStyleLbl="parChTrans1D2" presStyleIdx="3" presStyleCnt="4"/>
      <dgm:spPr/>
      <dgm:t>
        <a:bodyPr/>
        <a:lstStyle/>
        <a:p>
          <a:endParaRPr lang="cs-CZ"/>
        </a:p>
      </dgm:t>
    </dgm:pt>
    <dgm:pt modelId="{181D1DD3-631D-4296-8C0B-1122FDA53E5C}" type="pres">
      <dgm:prSet presAssocID="{32788CBB-CC62-4209-88CF-A31288D84F55}" presName="connTx" presStyleLbl="parChTrans1D2" presStyleIdx="3" presStyleCnt="4"/>
      <dgm:spPr/>
      <dgm:t>
        <a:bodyPr/>
        <a:lstStyle/>
        <a:p>
          <a:endParaRPr lang="cs-CZ"/>
        </a:p>
      </dgm:t>
    </dgm:pt>
    <dgm:pt modelId="{9C0FD442-74F2-406E-8BF1-AAD353FB3698}" type="pres">
      <dgm:prSet presAssocID="{7635D5A8-EC5C-4E67-8CAB-6309A98FC0D2}" presName="node" presStyleLbl="node1" presStyleIdx="3" presStyleCnt="4" custScaleX="156513" custScaleY="12645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062D37C-8A15-466A-B273-68FF492B56C5}" srcId="{50FCBAF0-6FB2-44F0-B4E8-3A8B71371A4A}" destId="{502BB370-034E-4474-BE06-09B8595A3CE4}" srcOrd="2" destOrd="0" parTransId="{3AADEEA7-677F-49EA-97B0-6681216E0363}" sibTransId="{5ED9E19E-590B-4597-84DC-1388FFA4202F}"/>
    <dgm:cxn modelId="{DF3FCB7C-C93C-47AF-B7CC-85E459C317C3}" type="presOf" srcId="{3AADEEA7-677F-49EA-97B0-6681216E0363}" destId="{BE9887E4-69BC-4647-992F-8DFF28DED24F}" srcOrd="1" destOrd="0" presId="urn:microsoft.com/office/officeart/2005/8/layout/radial1"/>
    <dgm:cxn modelId="{3DCD6054-887F-4535-9ECB-5C5D0908DE75}" type="presOf" srcId="{3AADEEA7-677F-49EA-97B0-6681216E0363}" destId="{C32A3AD8-F755-487C-9247-35F69AC731B6}" srcOrd="0" destOrd="0" presId="urn:microsoft.com/office/officeart/2005/8/layout/radial1"/>
    <dgm:cxn modelId="{D07A5BB2-12CF-451C-B27D-9AEBE36E1FFA}" type="presOf" srcId="{CF27FCFE-82CF-4707-83AA-FDD961D525BE}" destId="{6B8D0498-5F3A-40F6-B31A-42C60A330C21}" srcOrd="0" destOrd="0" presId="urn:microsoft.com/office/officeart/2005/8/layout/radial1"/>
    <dgm:cxn modelId="{457A8281-A789-42C5-8156-DDBA85928C10}" type="presOf" srcId="{4C018E51-B31C-4634-AE55-2CC22A69288C}" destId="{7E0EF26A-2AD3-402C-9B00-AD81B0C9C447}" srcOrd="0" destOrd="0" presId="urn:microsoft.com/office/officeart/2005/8/layout/radial1"/>
    <dgm:cxn modelId="{5352F7C6-4C2D-4436-8F89-0FE0F4BD5DCE}" type="presOf" srcId="{2DB4F5C7-01AF-499F-A4E6-9C340B3264AA}" destId="{7C3AF684-B444-47A4-8318-32C998EE0E0F}" srcOrd="0" destOrd="0" presId="urn:microsoft.com/office/officeart/2005/8/layout/radial1"/>
    <dgm:cxn modelId="{74B7E299-5E79-4630-BD5C-5A87EBCFB006}" srcId="{DCA5ED05-1807-4C52-B210-71E4334EFA87}" destId="{50FCBAF0-6FB2-44F0-B4E8-3A8B71371A4A}" srcOrd="0" destOrd="0" parTransId="{4E232BEE-5D72-434C-B577-9385E90A6EDA}" sibTransId="{0D5A7341-8A38-4703-86CD-7BE53CB8BEF3}"/>
    <dgm:cxn modelId="{7E6F2027-F094-40E1-996A-9939E78713C7}" type="presOf" srcId="{50FCBAF0-6FB2-44F0-B4E8-3A8B71371A4A}" destId="{8F2F0E39-F5ED-417A-9B41-C2212334495D}" srcOrd="0" destOrd="0" presId="urn:microsoft.com/office/officeart/2005/8/layout/radial1"/>
    <dgm:cxn modelId="{AAC29C7F-2CB5-4940-AB80-036B8BA89B16}" type="presOf" srcId="{32788CBB-CC62-4209-88CF-A31288D84F55}" destId="{C35A10E8-8E16-4577-BF4F-B15F6B9CBAE7}" srcOrd="0" destOrd="0" presId="urn:microsoft.com/office/officeart/2005/8/layout/radial1"/>
    <dgm:cxn modelId="{E5C3263C-F3D9-4641-B861-0B859075FE76}" type="presOf" srcId="{CF27FCFE-82CF-4707-83AA-FDD961D525BE}" destId="{5119030E-2D95-4164-8816-D44D35569F97}" srcOrd="1" destOrd="0" presId="urn:microsoft.com/office/officeart/2005/8/layout/radial1"/>
    <dgm:cxn modelId="{1F3075CE-D3B3-44DD-9D1A-29AEA9F881B2}" type="presOf" srcId="{DDCDBF04-36DD-476A-B11C-6F7D6FB7FB3B}" destId="{417A9D59-C647-4A14-8853-21B9410D0C83}" srcOrd="0" destOrd="0" presId="urn:microsoft.com/office/officeart/2005/8/layout/radial1"/>
    <dgm:cxn modelId="{D6601128-26CB-420F-8EB6-E8B8BE468061}" type="presOf" srcId="{DCA5ED05-1807-4C52-B210-71E4334EFA87}" destId="{C819B4DB-46BB-46A4-8057-D4A7BDB36621}" srcOrd="0" destOrd="0" presId="urn:microsoft.com/office/officeart/2005/8/layout/radial1"/>
    <dgm:cxn modelId="{12E20F9F-A85F-44FC-9B09-2E3CFA8C9787}" type="presOf" srcId="{502BB370-034E-4474-BE06-09B8595A3CE4}" destId="{F5AE6D8C-53D7-4E62-8061-377BD5291372}" srcOrd="0" destOrd="0" presId="urn:microsoft.com/office/officeart/2005/8/layout/radial1"/>
    <dgm:cxn modelId="{5CEAAA1E-396B-4C3D-AC05-D9935E34DD35}" srcId="{50FCBAF0-6FB2-44F0-B4E8-3A8B71371A4A}" destId="{7635D5A8-EC5C-4E67-8CAB-6309A98FC0D2}" srcOrd="3" destOrd="0" parTransId="{32788CBB-CC62-4209-88CF-A31288D84F55}" sibTransId="{480DFB91-B28F-40E1-A236-E9C473FD1782}"/>
    <dgm:cxn modelId="{E9D70AA7-44AD-4892-909B-F6CC806BC159}" type="presOf" srcId="{32788CBB-CC62-4209-88CF-A31288D84F55}" destId="{181D1DD3-631D-4296-8C0B-1122FDA53E5C}" srcOrd="1" destOrd="0" presId="urn:microsoft.com/office/officeart/2005/8/layout/radial1"/>
    <dgm:cxn modelId="{88A84E7B-78A9-44D2-A042-5A9E0A393FDA}" type="presOf" srcId="{4C018E51-B31C-4634-AE55-2CC22A69288C}" destId="{3F680EBC-2998-4884-A21A-C71CF52AAED7}" srcOrd="1" destOrd="0" presId="urn:microsoft.com/office/officeart/2005/8/layout/radial1"/>
    <dgm:cxn modelId="{06CA72A6-93B3-474B-B18F-82D24CC54C23}" srcId="{50FCBAF0-6FB2-44F0-B4E8-3A8B71371A4A}" destId="{2DB4F5C7-01AF-499F-A4E6-9C340B3264AA}" srcOrd="0" destOrd="0" parTransId="{CF27FCFE-82CF-4707-83AA-FDD961D525BE}" sibTransId="{7950A423-7F62-4711-AA66-E1004252065A}"/>
    <dgm:cxn modelId="{4934E829-B316-48D7-A69D-762C0A4C9237}" type="presOf" srcId="{7635D5A8-EC5C-4E67-8CAB-6309A98FC0D2}" destId="{9C0FD442-74F2-406E-8BF1-AAD353FB3698}" srcOrd="0" destOrd="0" presId="urn:microsoft.com/office/officeart/2005/8/layout/radial1"/>
    <dgm:cxn modelId="{9DF6895B-A667-4BDF-9C51-5F198388536C}" srcId="{50FCBAF0-6FB2-44F0-B4E8-3A8B71371A4A}" destId="{DDCDBF04-36DD-476A-B11C-6F7D6FB7FB3B}" srcOrd="1" destOrd="0" parTransId="{4C018E51-B31C-4634-AE55-2CC22A69288C}" sibTransId="{498D1998-B405-46ED-BE8B-2AAFC6E1BEE7}"/>
    <dgm:cxn modelId="{8B740514-A23A-46E8-98ED-DBAF36C22C32}" type="presParOf" srcId="{C819B4DB-46BB-46A4-8057-D4A7BDB36621}" destId="{8F2F0E39-F5ED-417A-9B41-C2212334495D}" srcOrd="0" destOrd="0" presId="urn:microsoft.com/office/officeart/2005/8/layout/radial1"/>
    <dgm:cxn modelId="{997776F8-9F32-4926-A17B-E90C7DB657E6}" type="presParOf" srcId="{C819B4DB-46BB-46A4-8057-D4A7BDB36621}" destId="{6B8D0498-5F3A-40F6-B31A-42C60A330C21}" srcOrd="1" destOrd="0" presId="urn:microsoft.com/office/officeart/2005/8/layout/radial1"/>
    <dgm:cxn modelId="{C9C3DDC0-AFDC-48EC-944A-BBAC1BB59BC8}" type="presParOf" srcId="{6B8D0498-5F3A-40F6-B31A-42C60A330C21}" destId="{5119030E-2D95-4164-8816-D44D35569F97}" srcOrd="0" destOrd="0" presId="urn:microsoft.com/office/officeart/2005/8/layout/radial1"/>
    <dgm:cxn modelId="{32E58DFE-CF13-41AD-8B21-0E2ECEC5C9A6}" type="presParOf" srcId="{C819B4DB-46BB-46A4-8057-D4A7BDB36621}" destId="{7C3AF684-B444-47A4-8318-32C998EE0E0F}" srcOrd="2" destOrd="0" presId="urn:microsoft.com/office/officeart/2005/8/layout/radial1"/>
    <dgm:cxn modelId="{C6748F3E-935D-450E-A34E-362536741140}" type="presParOf" srcId="{C819B4DB-46BB-46A4-8057-D4A7BDB36621}" destId="{7E0EF26A-2AD3-402C-9B00-AD81B0C9C447}" srcOrd="3" destOrd="0" presId="urn:microsoft.com/office/officeart/2005/8/layout/radial1"/>
    <dgm:cxn modelId="{03127800-E3EE-4B6F-8634-6A3436E953CD}" type="presParOf" srcId="{7E0EF26A-2AD3-402C-9B00-AD81B0C9C447}" destId="{3F680EBC-2998-4884-A21A-C71CF52AAED7}" srcOrd="0" destOrd="0" presId="urn:microsoft.com/office/officeart/2005/8/layout/radial1"/>
    <dgm:cxn modelId="{3DE82160-6B77-4B3F-A1CD-EB3D6833F301}" type="presParOf" srcId="{C819B4DB-46BB-46A4-8057-D4A7BDB36621}" destId="{417A9D59-C647-4A14-8853-21B9410D0C83}" srcOrd="4" destOrd="0" presId="urn:microsoft.com/office/officeart/2005/8/layout/radial1"/>
    <dgm:cxn modelId="{56784433-3F30-49F4-BB2A-BCA46B75D15B}" type="presParOf" srcId="{C819B4DB-46BB-46A4-8057-D4A7BDB36621}" destId="{C32A3AD8-F755-487C-9247-35F69AC731B6}" srcOrd="5" destOrd="0" presId="urn:microsoft.com/office/officeart/2005/8/layout/radial1"/>
    <dgm:cxn modelId="{9A26D15A-B0C0-490F-A91B-90C746C365D7}" type="presParOf" srcId="{C32A3AD8-F755-487C-9247-35F69AC731B6}" destId="{BE9887E4-69BC-4647-992F-8DFF28DED24F}" srcOrd="0" destOrd="0" presId="urn:microsoft.com/office/officeart/2005/8/layout/radial1"/>
    <dgm:cxn modelId="{4F083D12-3E1E-460D-82EE-BE20B2E054BD}" type="presParOf" srcId="{C819B4DB-46BB-46A4-8057-D4A7BDB36621}" destId="{F5AE6D8C-53D7-4E62-8061-377BD5291372}" srcOrd="6" destOrd="0" presId="urn:microsoft.com/office/officeart/2005/8/layout/radial1"/>
    <dgm:cxn modelId="{04934259-F2B2-451F-A103-02B2463E3998}" type="presParOf" srcId="{C819B4DB-46BB-46A4-8057-D4A7BDB36621}" destId="{C35A10E8-8E16-4577-BF4F-B15F6B9CBAE7}" srcOrd="7" destOrd="0" presId="urn:microsoft.com/office/officeart/2005/8/layout/radial1"/>
    <dgm:cxn modelId="{D5A34E35-ED35-4375-8752-3330518ED73C}" type="presParOf" srcId="{C35A10E8-8E16-4577-BF4F-B15F6B9CBAE7}" destId="{181D1DD3-631D-4296-8C0B-1122FDA53E5C}" srcOrd="0" destOrd="0" presId="urn:microsoft.com/office/officeart/2005/8/layout/radial1"/>
    <dgm:cxn modelId="{3E70D367-FCFE-4A84-9D8A-F2C3100A3BF1}" type="presParOf" srcId="{C819B4DB-46BB-46A4-8057-D4A7BDB36621}" destId="{9C0FD442-74F2-406E-8BF1-AAD353FB3698}" srcOrd="8" destOrd="0" presId="urn:microsoft.com/office/officeart/2005/8/layout/radial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8F2F0E39-F5ED-417A-9B41-C2212334495D}">
      <dsp:nvSpPr>
        <dsp:cNvPr id="0" name=""/>
        <dsp:cNvSpPr/>
      </dsp:nvSpPr>
      <dsp:spPr>
        <a:xfrm>
          <a:off x="3815568" y="2479817"/>
          <a:ext cx="1654986" cy="1781256"/>
        </a:xfrm>
        <a:prstGeom prst="ellipse">
          <a:avLst/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63000"/>
                <a:tint val="82000"/>
              </a:schemeClr>
              <a:schemeClr val="accent1">
                <a:hueOff val="0"/>
                <a:satOff val="0"/>
                <a:lumOff val="0"/>
                <a:alphaOff val="0"/>
                <a:tint val="10000"/>
                <a:satMod val="400000"/>
              </a:schemeClr>
            </a:duotone>
          </a:blip>
          <a:tile tx="0" ty="0" sx="40000" sy="40000" flip="none" algn="tl"/>
        </a:blipFill>
        <a:ln>
          <a:noFill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/>
            <a:t>ISLÁM</a:t>
          </a:r>
          <a:endParaRPr lang="cs-CZ" sz="2800" b="1" kern="1200" dirty="0"/>
        </a:p>
      </dsp:txBody>
      <dsp:txXfrm>
        <a:off x="3815568" y="2479817"/>
        <a:ext cx="1654986" cy="1781256"/>
      </dsp:txXfrm>
    </dsp:sp>
    <dsp:sp modelId="{6B8D0498-5F3A-40F6-B31A-42C60A330C21}">
      <dsp:nvSpPr>
        <dsp:cNvPr id="0" name=""/>
        <dsp:cNvSpPr/>
      </dsp:nvSpPr>
      <dsp:spPr>
        <a:xfrm rot="16200000">
          <a:off x="4307578" y="2125760"/>
          <a:ext cx="670965" cy="37148"/>
        </a:xfrm>
        <a:custGeom>
          <a:avLst/>
          <a:gdLst/>
          <a:ahLst/>
          <a:cxnLst/>
          <a:rect l="0" t="0" r="0" b="0"/>
          <a:pathLst>
            <a:path>
              <a:moveTo>
                <a:pt x="0" y="18574"/>
              </a:moveTo>
              <a:lnTo>
                <a:pt x="670965" y="18574"/>
              </a:lnTo>
            </a:path>
          </a:pathLst>
        </a:custGeom>
        <a:noFill/>
        <a:ln w="381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6200000">
        <a:off x="4626287" y="2127560"/>
        <a:ext cx="33548" cy="33548"/>
      </dsp:txXfrm>
    </dsp:sp>
    <dsp:sp modelId="{7C3AF684-B444-47A4-8318-32C998EE0E0F}">
      <dsp:nvSpPr>
        <dsp:cNvPr id="0" name=""/>
        <dsp:cNvSpPr/>
      </dsp:nvSpPr>
      <dsp:spPr>
        <a:xfrm>
          <a:off x="3344871" y="16820"/>
          <a:ext cx="2596378" cy="1792031"/>
        </a:xfrm>
        <a:prstGeom prst="ellipse">
          <a:avLst/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63000"/>
                <a:tint val="82000"/>
              </a:schemeClr>
              <a:schemeClr val="accent1">
                <a:hueOff val="0"/>
                <a:satOff val="0"/>
                <a:lumOff val="0"/>
                <a:alphaOff val="0"/>
                <a:tint val="10000"/>
                <a:satMod val="400000"/>
              </a:schemeClr>
            </a:duotone>
          </a:blip>
          <a:tile tx="0" ty="0" sx="40000" sy="40000" flip="none" algn="tl"/>
        </a:blipFill>
        <a:ln>
          <a:noFill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3335" tIns="13335" rIns="13335" bIns="13335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 </a:t>
          </a:r>
          <a:r>
            <a:rPr lang="cs-CZ" sz="3200" kern="1200" dirty="0" smtClean="0"/>
            <a:t>7.století</a:t>
          </a:r>
          <a:endParaRPr lang="cs-CZ" sz="3200" kern="1200" dirty="0"/>
        </a:p>
      </dsp:txBody>
      <dsp:txXfrm>
        <a:off x="3344871" y="16820"/>
        <a:ext cx="2596378" cy="1792031"/>
      </dsp:txXfrm>
    </dsp:sp>
    <dsp:sp modelId="{7E0EF26A-2AD3-402C-9B00-AD81B0C9C447}">
      <dsp:nvSpPr>
        <dsp:cNvPr id="0" name=""/>
        <dsp:cNvSpPr/>
      </dsp:nvSpPr>
      <dsp:spPr>
        <a:xfrm>
          <a:off x="5470554" y="3351871"/>
          <a:ext cx="295410" cy="37148"/>
        </a:xfrm>
        <a:custGeom>
          <a:avLst/>
          <a:gdLst/>
          <a:ahLst/>
          <a:cxnLst/>
          <a:rect l="0" t="0" r="0" b="0"/>
          <a:pathLst>
            <a:path>
              <a:moveTo>
                <a:pt x="0" y="18574"/>
              </a:moveTo>
              <a:lnTo>
                <a:pt x="295410" y="18574"/>
              </a:lnTo>
            </a:path>
          </a:pathLst>
        </a:custGeom>
        <a:noFill/>
        <a:ln w="381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5610874" y="3363060"/>
        <a:ext cx="14770" cy="14770"/>
      </dsp:txXfrm>
    </dsp:sp>
    <dsp:sp modelId="{417A9D59-C647-4A14-8853-21B9410D0C83}">
      <dsp:nvSpPr>
        <dsp:cNvPr id="0" name=""/>
        <dsp:cNvSpPr/>
      </dsp:nvSpPr>
      <dsp:spPr>
        <a:xfrm>
          <a:off x="5765965" y="2177239"/>
          <a:ext cx="2669412" cy="2386413"/>
        </a:xfrm>
        <a:prstGeom prst="ellipse">
          <a:avLst/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63000"/>
                <a:tint val="82000"/>
              </a:schemeClr>
              <a:schemeClr val="accent1">
                <a:hueOff val="0"/>
                <a:satOff val="0"/>
                <a:lumOff val="0"/>
                <a:alphaOff val="0"/>
                <a:tint val="10000"/>
                <a:satMod val="400000"/>
              </a:schemeClr>
            </a:duotone>
          </a:blip>
          <a:tile tx="0" ty="0" sx="40000" sy="40000" flip="none" algn="tl"/>
        </a:blipFill>
        <a:ln>
          <a:noFill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zakladatel prorok </a:t>
          </a:r>
          <a:r>
            <a:rPr lang="cs-CZ" sz="2600" kern="1200" dirty="0" err="1" smtClean="0"/>
            <a:t>Muhammad</a:t>
          </a:r>
          <a:r>
            <a:rPr lang="cs-CZ" sz="2600" kern="1200" dirty="0" smtClean="0"/>
            <a:t> </a:t>
          </a:r>
          <a:endParaRPr lang="cs-CZ" sz="2600" kern="1200" dirty="0"/>
        </a:p>
      </dsp:txBody>
      <dsp:txXfrm>
        <a:off x="5765965" y="2177239"/>
        <a:ext cx="2669412" cy="2386413"/>
      </dsp:txXfrm>
    </dsp:sp>
    <dsp:sp modelId="{C32A3AD8-F755-487C-9247-35F69AC731B6}">
      <dsp:nvSpPr>
        <dsp:cNvPr id="0" name=""/>
        <dsp:cNvSpPr/>
      </dsp:nvSpPr>
      <dsp:spPr>
        <a:xfrm rot="5400000">
          <a:off x="4366132" y="4519428"/>
          <a:ext cx="553857" cy="37148"/>
        </a:xfrm>
        <a:custGeom>
          <a:avLst/>
          <a:gdLst/>
          <a:ahLst/>
          <a:cxnLst/>
          <a:rect l="0" t="0" r="0" b="0"/>
          <a:pathLst>
            <a:path>
              <a:moveTo>
                <a:pt x="0" y="18574"/>
              </a:moveTo>
              <a:lnTo>
                <a:pt x="553857" y="18574"/>
              </a:lnTo>
            </a:path>
          </a:pathLst>
        </a:custGeom>
        <a:noFill/>
        <a:ln w="381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5400000">
        <a:off x="4629214" y="4524156"/>
        <a:ext cx="27692" cy="27692"/>
      </dsp:txXfrm>
    </dsp:sp>
    <dsp:sp modelId="{F5AE6D8C-53D7-4E62-8061-377BD5291372}">
      <dsp:nvSpPr>
        <dsp:cNvPr id="0" name=""/>
        <dsp:cNvSpPr/>
      </dsp:nvSpPr>
      <dsp:spPr>
        <a:xfrm>
          <a:off x="3269224" y="4814932"/>
          <a:ext cx="2747672" cy="2026247"/>
        </a:xfrm>
        <a:prstGeom prst="ellipse">
          <a:avLst/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63000"/>
                <a:tint val="82000"/>
              </a:schemeClr>
              <a:schemeClr val="accent1">
                <a:hueOff val="0"/>
                <a:satOff val="0"/>
                <a:lumOff val="0"/>
                <a:alphaOff val="0"/>
                <a:tint val="10000"/>
                <a:satMod val="400000"/>
              </a:schemeClr>
            </a:duotone>
          </a:blip>
          <a:tile tx="0" ty="0" sx="40000" sy="40000" flip="none" algn="tl"/>
        </a:blipFill>
        <a:ln>
          <a:noFill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sjednotil Araby</a:t>
          </a:r>
          <a:endParaRPr lang="cs-CZ" sz="2600" kern="1200" dirty="0"/>
        </a:p>
      </dsp:txBody>
      <dsp:txXfrm>
        <a:off x="3269224" y="4814932"/>
        <a:ext cx="2747672" cy="2026247"/>
      </dsp:txXfrm>
    </dsp:sp>
    <dsp:sp modelId="{C35A10E8-8E16-4577-BF4F-B15F6B9CBAE7}">
      <dsp:nvSpPr>
        <dsp:cNvPr id="0" name=""/>
        <dsp:cNvSpPr/>
      </dsp:nvSpPr>
      <dsp:spPr>
        <a:xfrm rot="10800000">
          <a:off x="3662279" y="3351871"/>
          <a:ext cx="153288" cy="37148"/>
        </a:xfrm>
        <a:custGeom>
          <a:avLst/>
          <a:gdLst/>
          <a:ahLst/>
          <a:cxnLst/>
          <a:rect l="0" t="0" r="0" b="0"/>
          <a:pathLst>
            <a:path>
              <a:moveTo>
                <a:pt x="0" y="18574"/>
              </a:moveTo>
              <a:lnTo>
                <a:pt x="153288" y="18574"/>
              </a:lnTo>
            </a:path>
          </a:pathLst>
        </a:custGeom>
        <a:noFill/>
        <a:ln w="381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0800000">
        <a:off x="3735091" y="3366613"/>
        <a:ext cx="7664" cy="7664"/>
      </dsp:txXfrm>
    </dsp:sp>
    <dsp:sp modelId="{9C0FD442-74F2-406E-8BF1-AAD353FB3698}">
      <dsp:nvSpPr>
        <dsp:cNvPr id="0" name=""/>
        <dsp:cNvSpPr/>
      </dsp:nvSpPr>
      <dsp:spPr>
        <a:xfrm>
          <a:off x="708622" y="2177239"/>
          <a:ext cx="2953656" cy="2386413"/>
        </a:xfrm>
        <a:prstGeom prst="ellipse">
          <a:avLst/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63000"/>
                <a:tint val="82000"/>
              </a:schemeClr>
              <a:schemeClr val="accent1">
                <a:hueOff val="0"/>
                <a:satOff val="0"/>
                <a:lumOff val="0"/>
                <a:alphaOff val="0"/>
                <a:tint val="10000"/>
                <a:satMod val="400000"/>
              </a:schemeClr>
            </a:duotone>
          </a:blip>
          <a:tile tx="0" ty="0" sx="40000" sy="40000" flip="none" algn="tl"/>
        </a:blipFill>
        <a:ln>
          <a:noFill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400" kern="1200" dirty="0" smtClean="0"/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monoteistické náboženství</a:t>
          </a:r>
          <a:endParaRPr lang="cs-CZ" sz="2400" kern="1200" dirty="0"/>
        </a:p>
      </dsp:txBody>
      <dsp:txXfrm>
        <a:off x="708622" y="2177239"/>
        <a:ext cx="2953656" cy="238641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1">
  <dgm:title val=""/>
  <dgm:desc val=""/>
  <dgm:catLst>
    <dgm:cat type="relationship" pri="22000"/>
    <dgm:cat type="cycle" pri="1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4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5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op="equ"/>
      <dgm:constr type="sp" refType="w" refFor="ch" refForName="node" fact="0.3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connTx" val="55"/>
      <dgm:constr type="primFontSz" for="des" forName="connTx" refType="primFontSz" refFor="ch" refForName="centerShape" op="lte" fact="0.8"/>
    </dgm:constrLst>
    <dgm:ruleLst/>
    <dgm:forEach name="Name6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</dgm:constrLst>
        <dgm:ruleLst>
          <dgm:rule type="primFontSz" val="5" fact="NaN" max="NaN"/>
        </dgm:ruleLst>
      </dgm:layoutNode>
      <dgm:forEach name="Name7" axis="ch">
        <dgm:forEach name="Name8" axis="self" ptType="parTrans">
          <dgm:layoutNode name="Name9">
            <dgm:alg type="conn">
              <dgm:param type="dim" val="1D"/>
              <dgm:param type="begPts" val="auto"/>
              <dgm:param type="endPts" val="auto"/>
              <dgm:param type="begSty" val="noArr"/>
              <dgm:param type="endSty" val="no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connDist"/>
              <dgm:constr type="userA" for="ch" refType="connDist"/>
              <dgm:constr type="w" val="1"/>
              <dgm:constr type="h" val="5"/>
              <dgm:constr type="begPad"/>
              <dgm:constr type="endPad"/>
            </dgm:constrLst>
            <dgm:ruleLst/>
            <dgm:layoutNode name="connTx">
              <dgm:alg type="tx">
                <dgm:param type="autoTxRot" val="grav"/>
              </dgm:alg>
              <dgm:shape xmlns:r="http://schemas.openxmlformats.org/officeDocument/2006/relationships" type="rect" r:blip="" hideGeom="1">
                <dgm:adjLst/>
              </dgm:shape>
              <dgm:presOf axis="self"/>
              <dgm:constrLst>
                <dgm:constr type="userA"/>
                <dgm:constr type="w" refType="userA" fact="0.05"/>
                <dgm:constr type="h" refType="userA" fact="0.05"/>
                <dgm:constr type="lMarg" val="1"/>
                <dgm:constr type="rMarg" val="1"/>
                <dgm:constr type="tMarg"/>
                <dgm:constr type="bMarg"/>
              </dgm:constrLst>
              <dgm:ruleLst>
                <dgm:rule type="w" val="NaN" fact="0.8" max="NaN"/>
                <dgm:rule type="h" val="NaN" fact="1" max="NaN"/>
                <dgm:rule type="primFontSz" val="5" fact="NaN" max="NaN"/>
              </dgm:ruleLst>
            </dgm:layoutNode>
          </dgm:layoutNode>
        </dgm:forEach>
        <dgm:forEach name="Name10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cs typeface="+mn-cs"/>
              </a:defRPr>
            </a:lvl1pPr>
          </a:lstStyle>
          <a:p>
            <a:pPr>
              <a:defRPr/>
            </a:pPr>
            <a:fld id="{D90E29EB-EAF4-4A23-8EE1-98728429A115}" type="datetimeFigureOut">
              <a:rPr lang="cs-CZ"/>
              <a:pPr>
                <a:defRPr/>
              </a:pPr>
              <a:t>7.3.2012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cs typeface="+mn-cs"/>
              </a:defRPr>
            </a:lvl1pPr>
          </a:lstStyle>
          <a:p>
            <a:pPr>
              <a:defRPr/>
            </a:pPr>
            <a:fld id="{A1723A4D-96E3-4488-8391-66BD8F6618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2924643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5023AB7B-A73D-4D9C-809F-C768757F2CA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pPr>
              <a:defRPr/>
            </a:pPr>
            <a:fld id="{41C6AACC-1339-4FD8-8075-798BF2B71D1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785C2D1-7CEC-4D94-9B75-D78A2964E6D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1B4F122-96D1-4F86-BF13-6D272502B8E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9C667C2-B7EB-4FE7-B5C8-30889005109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ECAD7F2-4D22-42F2-835B-3C58114B912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85E6EA1-421A-43DA-8F43-2F9A8EEF5DA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pPr>
              <a:defRPr/>
            </a:pPr>
            <a:fld id="{32B38369-84E6-4944-A865-46BBFE32A68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5F3C0D06-2735-46BC-BF13-ACCA212A4DB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16A8446-C808-41E3-A9E9-B0BCEE643B0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15FF07C-0B12-4C70-8BBC-0554B78CEB1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99976C1E-B930-44B7-A6A2-39A6214901C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94" r:id="rId1"/>
    <p:sldLayoutId id="2147483795" r:id="rId2"/>
    <p:sldLayoutId id="2147483796" r:id="rId3"/>
    <p:sldLayoutId id="2147483797" r:id="rId4"/>
    <p:sldLayoutId id="2147483798" r:id="rId5"/>
    <p:sldLayoutId id="2147483799" r:id="rId6"/>
    <p:sldLayoutId id="2147483800" r:id="rId7"/>
    <p:sldLayoutId id="2147483801" r:id="rId8"/>
    <p:sldLayoutId id="2147483802" r:id="rId9"/>
    <p:sldLayoutId id="2147483803" r:id="rId10"/>
    <p:sldLayoutId id="2147483804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b/be/Muslimskysvet_750.jpg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doctrine.vavyskov.cz/1_09_B05.html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7" Type="http://schemas.openxmlformats.org/officeDocument/2006/relationships/hyperlink" Target="http://cs.wikipedia.org/wiki/Soubor:Qur'an_book_made_by_tartars.JPG" TargetMode="External"/><Relationship Id="rId2" Type="http://schemas.openxmlformats.org/officeDocument/2006/relationships/hyperlink" Target="//upload.wikimedia.org/wikipedia/commons/6/65/Qur'an_book_made_by_tartars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Me%C5%A1it" TargetMode="External"/><Relationship Id="rId5" Type="http://schemas.openxmlformats.org/officeDocument/2006/relationships/image" Target="../media/image10.jpeg"/><Relationship Id="rId4" Type="http://schemas.openxmlformats.org/officeDocument/2006/relationships/hyperlink" Target="http://cs.wikipedia.org/wiki/Soubor:FirstSurahKoran.jpg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//upload.wikimedia.org/wikipedia/commons/1/17/Supplicating_Pilgrim_at_Masjid_Al_Haram._Mecca,_Saudi_Arabia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Supplicating_Pilgrim_at_Masjid_Al_Haram._Mecca,_Saudi_Arabia.jpg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hyperlink" Target="//upload.wikimedia.org/wikipedia/commons/e/e2/Kabaa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Kabaa.jpg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vornost.com/2009/05/bible-versus-koran/" TargetMode="External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hyperlink" Target="//upload.wikimedia.org/wikipedia/commons/d/d0/Lady_zaynab_mosque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Lady_zaynab_mosque.jpg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hyperlink" Target="//upload.wikimedia.org/wikipedia/commons/d/d9/Panel_tile_Mecca_Louvre_MAO3919-2-242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Panel_tile_Mecca_Louvre_MAO3919-2-242.jpg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Me%C5%A1ita" TargetMode="External"/><Relationship Id="rId3" Type="http://schemas.openxmlformats.org/officeDocument/2006/relationships/hyperlink" Target="http://cs.wikipedia.org/wiki/Soubor:Lady_zaynab_mosque.jpg" TargetMode="External"/><Relationship Id="rId7" Type="http://schemas.openxmlformats.org/officeDocument/2006/relationships/hyperlink" Target="http://cs.wikipedia.org/wiki/Soubor:Qur'an_book_made_by_tartars.JPG" TargetMode="External"/><Relationship Id="rId2" Type="http://schemas.openxmlformats.org/officeDocument/2006/relationships/hyperlink" Target="http://cs.wikipedia.org/wiki/Soubor:Panel_tile_Mecca_Louvre_MAO3919-2-242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Supplicating_Pilgrim_at_Masjid_Al_Haram._Mecca,_Saudi_Arabia.jpg" TargetMode="External"/><Relationship Id="rId5" Type="http://schemas.openxmlformats.org/officeDocument/2006/relationships/hyperlink" Target="http://cs.wikipedia.org/wiki/Soubor:Kabaa.jpg" TargetMode="External"/><Relationship Id="rId10" Type="http://schemas.openxmlformats.org/officeDocument/2006/relationships/hyperlink" Target="http://upload.wikimedia.org/wikipedia/commons/b/be/Muslimskysvet_750.jpg" TargetMode="External"/><Relationship Id="rId4" Type="http://schemas.openxmlformats.org/officeDocument/2006/relationships/hyperlink" Target="http://www.harekrsna.cz/cvs/2007/obrazek/mekka%208.9.2011" TargetMode="External"/><Relationship Id="rId9" Type="http://schemas.openxmlformats.org/officeDocument/2006/relationships/hyperlink" Target="http://doctrine.vavyskov.cz/1_09_B05.html%20citov&#225;no%208.9.201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lum bright="40000" contrast="-40000"/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1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500166" y="5393700"/>
            <a:ext cx="4688309" cy="14643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8" name="Obrázek 7"/>
          <p:cNvPicPr/>
          <p:nvPr/>
        </p:nvPicPr>
        <p:blipFill>
          <a:blip r:embed="rId5" cstate="print">
            <a:lum bright="40000" contrast="-70000"/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1872" y="-13612"/>
            <a:ext cx="1152128" cy="1491555"/>
          </a:xfrm>
          <a:prstGeom prst="rect">
            <a:avLst/>
          </a:prstGeom>
          <a:noFill/>
        </p:spPr>
      </p:pic>
      <p:sp>
        <p:nvSpPr>
          <p:cNvPr id="12" name="Podnadpis 4"/>
          <p:cNvSpPr>
            <a:spLocks noGrp="1"/>
          </p:cNvSpPr>
          <p:nvPr>
            <p:ph type="subTitle" idx="1"/>
          </p:nvPr>
        </p:nvSpPr>
        <p:spPr>
          <a:xfrm>
            <a:off x="467544" y="3786190"/>
            <a:ext cx="8352928" cy="1357322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</a:rPr>
              <a:t>Anotace: </a:t>
            </a:r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Prezentace pro 7. ročník. K výkladu o Arabské říši a základech islámského náboženství. Slouží též k  zápisu do sešitu a procvičení nových pojmů</a:t>
            </a:r>
          </a:p>
          <a:p>
            <a:pPr algn="l"/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algn="l"/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11" name="Nadpis 3"/>
          <p:cNvSpPr>
            <a:spLocks noGrp="1"/>
          </p:cNvSpPr>
          <p:nvPr>
            <p:ph type="ctrTitle"/>
          </p:nvPr>
        </p:nvSpPr>
        <p:spPr>
          <a:xfrm>
            <a:off x="179512" y="785794"/>
            <a:ext cx="8640960" cy="2071702"/>
          </a:xfrm>
        </p:spPr>
        <p:txBody>
          <a:bodyPr>
            <a:noAutofit/>
          </a:bodyPr>
          <a:lstStyle/>
          <a:p>
            <a:pPr algn="l"/>
            <a:r>
              <a:rPr lang="cs-CZ" sz="2600" b="1" dirty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600" b="1" i="1" dirty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600" b="1" i="1" dirty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600" b="1" dirty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600" b="1" i="1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Lenka </a:t>
            </a:r>
            <a:r>
              <a:rPr lang="cs-CZ" sz="2600" b="1" i="1" dirty="0" err="1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Špillerová</a:t>
            </a:r>
            <a:r>
              <a:rPr lang="cs-CZ" sz="2600" b="1" dirty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600" b="1" dirty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600" b="1" dirty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sz="2600" b="1" i="1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VY_32_INOVACE_2-14_ Arabská říše a islám</a:t>
            </a:r>
            <a:r>
              <a:rPr lang="cs-CZ" sz="2600" b="1" dirty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600" b="1" dirty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600" b="1" dirty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Číslo projektu: CZ.1.07/1.4.00/21.1115</a:t>
            </a:r>
            <a:r>
              <a:rPr lang="cs-CZ" sz="3000" b="1" dirty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endParaRPr lang="cs-CZ" sz="2800" b="1" dirty="0">
              <a:solidFill>
                <a:schemeClr val="tx1">
                  <a:lumMod val="75000"/>
                  <a:lumOff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6677178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88640"/>
            <a:ext cx="8229600" cy="792088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4000" b="1" dirty="0" smtClean="0">
                <a:solidFill>
                  <a:schemeClr val="tx1">
                    <a:lumMod val="85000"/>
                  </a:schemeClr>
                </a:solidFill>
              </a:rPr>
              <a:t>ARABSKÁ  ŘÍŠE</a:t>
            </a:r>
            <a:endParaRPr lang="cs-CZ" sz="4000" b="1" dirty="0">
              <a:solidFill>
                <a:schemeClr val="tx1">
                  <a:lumMod val="85000"/>
                </a:schemeClr>
              </a:solidFill>
            </a:endParaRPr>
          </a:p>
        </p:txBody>
      </p:sp>
      <p:pic>
        <p:nvPicPr>
          <p:cNvPr id="31746" name="Picture 2" descr="http://upload.wikimedia.org/wikipedia/commons/b/be/Muslimskysvet_75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844824"/>
            <a:ext cx="9144000" cy="4007331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323528" y="5949280"/>
            <a:ext cx="82089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hlinkClick r:id="rId3"/>
              </a:rPr>
              <a:t>http://upload.wikimedia.org/wikipedia/commons/b/be/Muslimskysvet_750.jpg</a:t>
            </a:r>
            <a:endParaRPr lang="cs-CZ" sz="1200" dirty="0" smtClean="0"/>
          </a:p>
          <a:p>
            <a:r>
              <a:rPr lang="cs-CZ" sz="1200" dirty="0" smtClean="0"/>
              <a:t>8.9.2011</a:t>
            </a:r>
            <a:endParaRPr lang="cs-CZ" sz="1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95536" y="1052736"/>
            <a:ext cx="56166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</a:t>
            </a:r>
            <a:r>
              <a:rPr lang="cs-CZ" sz="3200" dirty="0" smtClean="0">
                <a:solidFill>
                  <a:schemeClr val="tx1">
                    <a:lumMod val="85000"/>
                  </a:schemeClr>
                </a:solidFill>
              </a:rPr>
              <a:t>poloha:  Arabský poloostrov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5" dur="500"/>
                                        <p:tgtEl>
                                          <p:spTgt spid="317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allAtOnce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0" y="332656"/>
            <a:ext cx="9144000" cy="864096"/>
          </a:xfrm>
        </p:spPr>
        <p:txBody>
          <a:bodyPr>
            <a:noAutofit/>
          </a:bodyPr>
          <a:lstStyle/>
          <a:p>
            <a:r>
              <a:rPr lang="cs-CZ" sz="3200" dirty="0" smtClean="0">
                <a:solidFill>
                  <a:schemeClr val="tx1">
                    <a:lumMod val="95000"/>
                  </a:schemeClr>
                </a:solidFill>
              </a:rPr>
              <a:t>obyvatelé -  Arabové</a:t>
            </a:r>
          </a:p>
          <a:p>
            <a:pPr>
              <a:buNone/>
            </a:pPr>
            <a:r>
              <a:rPr lang="cs-CZ" sz="3200" dirty="0" smtClean="0">
                <a:solidFill>
                  <a:schemeClr val="tx1">
                    <a:lumMod val="95000"/>
                  </a:schemeClr>
                </a:solidFill>
              </a:rPr>
              <a:t>                       (kočovníci, pastevci, obchodníci)</a:t>
            </a:r>
          </a:p>
          <a:p>
            <a:endParaRPr lang="cs-CZ" sz="3200" dirty="0">
              <a:solidFill>
                <a:schemeClr val="tx1">
                  <a:lumMod val="95000"/>
                </a:schemeClr>
              </a:solidFill>
            </a:endParaRPr>
          </a:p>
        </p:txBody>
      </p:sp>
      <p:pic>
        <p:nvPicPr>
          <p:cNvPr id="32769" name="Picture 1" descr=".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700808"/>
            <a:ext cx="4871129" cy="3312368"/>
          </a:xfrm>
          <a:prstGeom prst="rect">
            <a:avLst/>
          </a:prstGeom>
          <a:noFill/>
        </p:spPr>
      </p:pic>
      <p:pic>
        <p:nvPicPr>
          <p:cNvPr id="32771" name="Picture 3" descr="http://doctrine.vavyskov.cz/schemata/1_09_B05a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3968" y="2780928"/>
            <a:ext cx="4860032" cy="3132021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4427984" y="5589240"/>
            <a:ext cx="471601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hlinkClick r:id="rId4"/>
              </a:rPr>
              <a:t>http://doctrine.vavyskov.cz/1_09_B05.html</a:t>
            </a:r>
            <a:r>
              <a:rPr lang="cs-CZ" sz="1200" dirty="0" smtClean="0"/>
              <a:t> citováno 8.9.2011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1" dur="500"/>
                                        <p:tgtEl>
                                          <p:spTgt spid="327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6" dur="500"/>
                                        <p:tgtEl>
                                          <p:spTgt spid="327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allAtOnce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0" y="0"/>
          <a:ext cx="9144000" cy="685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635896" y="260648"/>
            <a:ext cx="5328592" cy="1296144"/>
          </a:xfrm>
        </p:spPr>
        <p:txBody>
          <a:bodyPr>
            <a:normAutofit fontScale="92500"/>
          </a:bodyPr>
          <a:lstStyle/>
          <a:p>
            <a:pPr algn="ctr"/>
            <a:r>
              <a:rPr lang="cs-CZ" sz="4000" dirty="0" smtClean="0">
                <a:solidFill>
                  <a:schemeClr val="bg1"/>
                </a:solidFill>
              </a:rPr>
              <a:t>Korán – </a:t>
            </a:r>
          </a:p>
          <a:p>
            <a:pPr algn="ctr">
              <a:buNone/>
            </a:pPr>
            <a:r>
              <a:rPr lang="cs-CZ" sz="4000" dirty="0" smtClean="0">
                <a:solidFill>
                  <a:schemeClr val="bg1"/>
                </a:solidFill>
              </a:rPr>
              <a:t>posvátní kniha muslimů</a:t>
            </a:r>
            <a:endParaRPr lang="cs-CZ" sz="4000" dirty="0">
              <a:solidFill>
                <a:schemeClr val="bg1"/>
              </a:solidFill>
            </a:endParaRPr>
          </a:p>
        </p:txBody>
      </p:sp>
      <p:pic>
        <p:nvPicPr>
          <p:cNvPr id="30722" name="Picture 2" descr="Soubor:Qur'an book made by tartars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 t="26667"/>
          <a:stretch>
            <a:fillRect/>
          </a:stretch>
        </p:blipFill>
        <p:spPr bwMode="auto">
          <a:xfrm>
            <a:off x="3751723" y="1844824"/>
            <a:ext cx="5392277" cy="324036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3851920" y="5229200"/>
            <a:ext cx="5292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pic>
        <p:nvPicPr>
          <p:cNvPr id="30724" name="Picture 4" descr="http://upload.wikimedia.org/wikipedia/commons/thumb/5/50/FirstSurahKoran.jpg/220px-FirstSurahKoran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23612" y="244827"/>
            <a:ext cx="3440275" cy="5848470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0" y="6165304"/>
            <a:ext cx="4932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hlinkClick r:id="rId6"/>
              </a:rPr>
              <a:t>http://cs.wikipedia.org/wiki/Me%C5%A1it</a:t>
            </a:r>
            <a:r>
              <a:rPr lang="cs-CZ" sz="1200" dirty="0" smtClean="0"/>
              <a:t>a</a:t>
            </a:r>
          </a:p>
          <a:p>
            <a:r>
              <a:rPr lang="cs-CZ" sz="1200" dirty="0" smtClean="0"/>
              <a:t>9.9.2011</a:t>
            </a:r>
            <a:endParaRPr lang="cs-CZ" sz="1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23928" y="5229200"/>
            <a:ext cx="5220072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hlinkClick r:id="rId7"/>
              </a:rPr>
              <a:t>http://cs.wikipedia.org/wiki/Soubor:Qur%27an_book_made_by_tartars.JPG</a:t>
            </a:r>
            <a:endParaRPr lang="cs-CZ" sz="1200" dirty="0" smtClean="0"/>
          </a:p>
          <a:p>
            <a:r>
              <a:rPr lang="cs-CZ" sz="1200" dirty="0" smtClean="0"/>
              <a:t>9.9.2011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1" dur="500"/>
                                        <p:tgtEl>
                                          <p:spTgt spid="307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6" dur="500"/>
                                        <p:tgtEl>
                                          <p:spTgt spid="307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2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2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allAtOnce"/>
      <p:bldP spid="8" grpId="0" build="allAtOnce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112568"/>
          </a:xfrm>
        </p:spPr>
        <p:txBody>
          <a:bodyPr>
            <a:normAutofit fontScale="40000" lnSpcReduction="20000"/>
          </a:bodyPr>
          <a:lstStyle/>
          <a:p>
            <a:pPr>
              <a:buNone/>
              <a:defRPr/>
            </a:pPr>
            <a:r>
              <a:rPr lang="cs-CZ" sz="9600" dirty="0" smtClean="0">
                <a:solidFill>
                  <a:schemeClr val="bg1"/>
                </a:solidFill>
              </a:rPr>
              <a:t>◊ Věřit v jediného boha, </a:t>
            </a:r>
            <a:r>
              <a:rPr lang="cs-CZ" sz="9600" b="1" dirty="0" smtClean="0">
                <a:solidFill>
                  <a:schemeClr val="bg1"/>
                </a:solidFill>
              </a:rPr>
              <a:t>Alláha</a:t>
            </a:r>
            <a:endParaRPr lang="cs-CZ" sz="9600" dirty="0" smtClean="0">
              <a:solidFill>
                <a:schemeClr val="bg1"/>
              </a:solidFill>
            </a:endParaRPr>
          </a:p>
          <a:p>
            <a:pPr>
              <a:buNone/>
              <a:defRPr/>
            </a:pPr>
            <a:r>
              <a:rPr lang="cs-CZ" sz="9600" dirty="0" smtClean="0"/>
              <a:t>              </a:t>
            </a:r>
          </a:p>
          <a:p>
            <a:pPr>
              <a:buNone/>
              <a:defRPr/>
            </a:pPr>
            <a:r>
              <a:rPr lang="cs-CZ" sz="9600" dirty="0" smtClean="0"/>
              <a:t>◊ 5x denně se modlit</a:t>
            </a:r>
          </a:p>
          <a:p>
            <a:pPr>
              <a:buNone/>
              <a:defRPr/>
            </a:pPr>
            <a:r>
              <a:rPr lang="cs-CZ" sz="9600" dirty="0" smtClean="0"/>
              <a:t>               </a:t>
            </a:r>
          </a:p>
          <a:p>
            <a:pPr>
              <a:buNone/>
              <a:defRPr/>
            </a:pPr>
            <a:r>
              <a:rPr lang="cs-CZ" sz="9600" dirty="0" smtClean="0">
                <a:solidFill>
                  <a:schemeClr val="bg1"/>
                </a:solidFill>
              </a:rPr>
              <a:t>◊ 1x v roce postní měsíc </a:t>
            </a:r>
            <a:r>
              <a:rPr lang="cs-CZ" sz="9600" b="1" dirty="0" smtClean="0">
                <a:solidFill>
                  <a:schemeClr val="bg1"/>
                </a:solidFill>
              </a:rPr>
              <a:t>(ramadán)</a:t>
            </a:r>
            <a:endParaRPr lang="cs-CZ" sz="9600" dirty="0" smtClean="0">
              <a:solidFill>
                <a:schemeClr val="bg1"/>
              </a:solidFill>
            </a:endParaRPr>
          </a:p>
          <a:p>
            <a:pPr>
              <a:buNone/>
              <a:defRPr/>
            </a:pPr>
            <a:r>
              <a:rPr lang="cs-CZ" sz="9600" dirty="0" smtClean="0"/>
              <a:t>               </a:t>
            </a:r>
          </a:p>
          <a:p>
            <a:pPr>
              <a:buNone/>
              <a:defRPr/>
            </a:pPr>
            <a:r>
              <a:rPr lang="cs-CZ" sz="9600" dirty="0" smtClean="0"/>
              <a:t>◊ dávat almužny chudým</a:t>
            </a:r>
          </a:p>
          <a:p>
            <a:pPr>
              <a:buNone/>
              <a:defRPr/>
            </a:pPr>
            <a:r>
              <a:rPr lang="cs-CZ" sz="9600" dirty="0" smtClean="0"/>
              <a:t>              </a:t>
            </a:r>
          </a:p>
          <a:p>
            <a:pPr>
              <a:buNone/>
              <a:defRPr/>
            </a:pPr>
            <a:r>
              <a:rPr lang="cs-CZ" sz="9600" dirty="0" smtClean="0"/>
              <a:t> </a:t>
            </a:r>
            <a:r>
              <a:rPr lang="cs-CZ" sz="9600" dirty="0" smtClean="0">
                <a:solidFill>
                  <a:schemeClr val="bg1"/>
                </a:solidFill>
              </a:rPr>
              <a:t>◊ vykonat pouť do Mekky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828328"/>
          </a:xfrm>
        </p:spPr>
        <p:txBody>
          <a:bodyPr/>
          <a:lstStyle/>
          <a:p>
            <a:pPr algn="ctr"/>
            <a:r>
              <a:rPr lang="cs-CZ" sz="4400" dirty="0" smtClean="0"/>
              <a:t>5 pilířů víry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60649"/>
            <a:ext cx="8229600" cy="792088"/>
          </a:xfrm>
        </p:spPr>
        <p:txBody>
          <a:bodyPr>
            <a:normAutofit fontScale="70000" lnSpcReduction="20000"/>
          </a:bodyPr>
          <a:lstStyle/>
          <a:p>
            <a:pPr algn="ctr"/>
            <a:r>
              <a:rPr lang="cs-CZ" sz="4000" dirty="0" smtClean="0"/>
              <a:t>posvátné město Mekka, rodiště proroka Mohameda</a:t>
            </a:r>
            <a:endParaRPr lang="cs-CZ" sz="4000" dirty="0"/>
          </a:p>
        </p:txBody>
      </p:sp>
      <p:pic>
        <p:nvPicPr>
          <p:cNvPr id="28676" name="Picture 4" descr="Soubor:Supplicating Pilgrim at Masjid Al Haram. Mecca, Saudi Arabia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1097106"/>
            <a:ext cx="7344816" cy="5508612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683568" y="6237312"/>
            <a:ext cx="72008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hlinkClick r:id="rId4"/>
              </a:rPr>
              <a:t>http://cs.wikipedia.org/wiki/Soubor:Supplicating_Pilgrim_at_Masjid_Al_Haram._Mecca,_Saudi_Arabia.jpg</a:t>
            </a:r>
            <a:r>
              <a:rPr lang="cs-CZ" sz="1200" dirty="0" smtClean="0"/>
              <a:t> 8.9.2011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5" dur="500"/>
                                        <p:tgtEl>
                                          <p:spTgt spid="286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6" grpId="0" build="allAtOnce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779912" y="1524000"/>
            <a:ext cx="4906888" cy="298512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008112"/>
          </a:xfrm>
        </p:spPr>
        <p:txBody>
          <a:bodyPr>
            <a:normAutofit fontScale="90000"/>
          </a:bodyPr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Kába = nejposvátnější místo, krychlová stavba s posvátným černým kamenem</a:t>
            </a:r>
            <a:endParaRPr lang="cs-CZ" sz="3200" dirty="0">
              <a:solidFill>
                <a:schemeClr val="bg1"/>
              </a:solidFill>
            </a:endParaRPr>
          </a:p>
        </p:txBody>
      </p:sp>
      <p:pic>
        <p:nvPicPr>
          <p:cNvPr id="38914" name="Picture 2" descr="Soubor:Kabaa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31640" y="1340768"/>
            <a:ext cx="6545585" cy="5236468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1331640" y="6165304"/>
            <a:ext cx="61206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4"/>
              </a:rPr>
              <a:t>http://cs.wikipedia.org/wiki/Soubor:Kabaa.jpg</a:t>
            </a:r>
            <a:r>
              <a:rPr lang="cs-CZ" dirty="0" smtClean="0"/>
              <a:t> 8.9.2011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5" dur="500"/>
                                        <p:tgtEl>
                                          <p:spTgt spid="389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 build="allAtOnce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419872" y="1524000"/>
            <a:ext cx="5266928" cy="154496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5" descr="mekka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0" y="260647"/>
            <a:ext cx="9144000" cy="6250987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611560" y="6237312"/>
            <a:ext cx="7776864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hlinkClick r:id="rId3"/>
              </a:rPr>
              <a:t>http://www.</a:t>
            </a:r>
            <a:r>
              <a:rPr lang="cs-CZ" sz="1600" dirty="0" err="1" smtClean="0">
                <a:hlinkClick r:id="rId3"/>
              </a:rPr>
              <a:t>harekrsna.cz</a:t>
            </a:r>
            <a:r>
              <a:rPr lang="cs-CZ" sz="1600" dirty="0" smtClean="0">
                <a:hlinkClick r:id="rId3"/>
              </a:rPr>
              <a:t>/</a:t>
            </a:r>
            <a:r>
              <a:rPr lang="cs-CZ" sz="1600" dirty="0" err="1" smtClean="0">
                <a:hlinkClick r:id="rId3"/>
              </a:rPr>
              <a:t>cvs</a:t>
            </a:r>
            <a:r>
              <a:rPr lang="cs-CZ" sz="1600" dirty="0" smtClean="0">
                <a:hlinkClick r:id="rId3"/>
              </a:rPr>
              <a:t>/2007/</a:t>
            </a:r>
            <a:r>
              <a:rPr lang="cs-CZ" sz="1600" dirty="0" err="1" smtClean="0">
                <a:hlinkClick r:id="rId3"/>
              </a:rPr>
              <a:t>obrazek</a:t>
            </a:r>
            <a:r>
              <a:rPr lang="cs-CZ" sz="1600" dirty="0" smtClean="0">
                <a:hlinkClick r:id="rId3"/>
              </a:rPr>
              <a:t>/</a:t>
            </a:r>
            <a:r>
              <a:rPr lang="cs-CZ" sz="1600" dirty="0" err="1" smtClean="0">
                <a:hlinkClick r:id="rId3"/>
              </a:rPr>
              <a:t>mekka</a:t>
            </a:r>
            <a:r>
              <a:rPr lang="cs-CZ" sz="1600" dirty="0" smtClean="0">
                <a:hlinkClick r:id="rId3"/>
              </a:rPr>
              <a:t> </a:t>
            </a:r>
            <a:r>
              <a:rPr lang="cs-CZ" sz="1600" dirty="0" smtClean="0"/>
              <a:t>8.9.2011</a:t>
            </a:r>
          </a:p>
          <a:p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251520" y="5229200"/>
            <a:ext cx="871296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Každý </a:t>
            </a:r>
            <a:r>
              <a:rPr lang="cs-CZ" sz="2400" smtClean="0"/>
              <a:t>rok putují </a:t>
            </a:r>
            <a:r>
              <a:rPr lang="cs-CZ" sz="2400" dirty="0" smtClean="0"/>
              <a:t>během </a:t>
            </a:r>
            <a:r>
              <a:rPr lang="cs-CZ" sz="2400" dirty="0" err="1" smtClean="0"/>
              <a:t>hadždže</a:t>
            </a:r>
            <a:r>
              <a:rPr lang="cs-CZ" sz="2400" dirty="0" smtClean="0"/>
              <a:t> do Mekky tři milióny muslimů, nevěřícím je vstup do města zakázán.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23928" y="2348880"/>
            <a:ext cx="4762872" cy="374712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684312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mešita s </a:t>
            </a:r>
            <a:r>
              <a:rPr lang="cs-CZ" dirty="0" smtClean="0">
                <a:solidFill>
                  <a:srgbClr val="FFFF00"/>
                </a:solidFill>
              </a:rPr>
              <a:t>minaretem</a:t>
            </a:r>
            <a:endParaRPr lang="cs-CZ" dirty="0">
              <a:solidFill>
                <a:srgbClr val="FFFF00"/>
              </a:solidFill>
            </a:endParaRPr>
          </a:p>
        </p:txBody>
      </p:sp>
      <p:pic>
        <p:nvPicPr>
          <p:cNvPr id="37890" name="Picture 2" descr="Soubor:Lady zaynab mosque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6689" y="836712"/>
            <a:ext cx="7637030" cy="5112568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899592" y="6021288"/>
            <a:ext cx="76328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hlinkClick r:id="rId4"/>
              </a:rPr>
              <a:t>http://cs.wikipedia.org/wiki/Soubor:Lady_zaynab_mosque.jpg</a:t>
            </a:r>
            <a:endParaRPr lang="cs-CZ" sz="1400" dirty="0" smtClean="0"/>
          </a:p>
          <a:p>
            <a:r>
              <a:rPr lang="cs-CZ" sz="1400" dirty="0" smtClean="0"/>
              <a:t>9.9.2011</a:t>
            </a:r>
            <a:endParaRPr lang="cs-CZ" sz="1400" dirty="0"/>
          </a:p>
        </p:txBody>
      </p:sp>
      <p:cxnSp>
        <p:nvCxnSpPr>
          <p:cNvPr id="7" name="Přímá spojovací šipka 6"/>
          <p:cNvCxnSpPr/>
          <p:nvPr/>
        </p:nvCxnSpPr>
        <p:spPr>
          <a:xfrm flipH="1">
            <a:off x="3347864" y="764704"/>
            <a:ext cx="1872208" cy="108012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5" dur="500"/>
                                        <p:tgtEl>
                                          <p:spTgt spid="378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 build="allAtOnce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0" y="260648"/>
            <a:ext cx="5580112" cy="5688632"/>
          </a:xfrm>
        </p:spPr>
        <p:txBody>
          <a:bodyPr>
            <a:normAutofit/>
          </a:bodyPr>
          <a:lstStyle/>
          <a:p>
            <a:pPr>
              <a:buNone/>
              <a:defRPr/>
            </a:pPr>
            <a:r>
              <a:rPr lang="cs-CZ" sz="9600" b="1" dirty="0" smtClean="0">
                <a:solidFill>
                  <a:srgbClr val="FF0000"/>
                </a:solidFill>
              </a:rPr>
              <a:t>  </a:t>
            </a:r>
            <a:r>
              <a:rPr lang="cs-CZ" sz="8500" dirty="0" smtClean="0"/>
              <a:t>  </a:t>
            </a:r>
          </a:p>
          <a:p>
            <a:pPr>
              <a:buFont typeface="Arial" pitchFamily="34" charset="0"/>
              <a:buChar char="•"/>
              <a:defRPr/>
            </a:pPr>
            <a:endParaRPr lang="cs-CZ" sz="8000" dirty="0" smtClean="0"/>
          </a:p>
          <a:p>
            <a:pPr>
              <a:buNone/>
              <a:defRPr/>
            </a:pPr>
            <a:r>
              <a:rPr lang="cs-CZ" sz="8000" b="1" i="1" dirty="0" smtClean="0">
                <a:solidFill>
                  <a:srgbClr val="FF0000"/>
                </a:solidFill>
              </a:rPr>
              <a:t>  </a:t>
            </a:r>
            <a:endParaRPr lang="cs-CZ" sz="8000" dirty="0" smtClean="0"/>
          </a:p>
          <a:p>
            <a:endParaRPr lang="cs-CZ" dirty="0"/>
          </a:p>
        </p:txBody>
      </p:sp>
      <p:pic>
        <p:nvPicPr>
          <p:cNvPr id="29698" name="Picture 2" descr="Soubor:Panel tile Mecca Louvre MAO3919-2-242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4048" y="260648"/>
            <a:ext cx="3695700" cy="57150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323528" y="6093296"/>
            <a:ext cx="85689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hlinkClick r:id="rId4"/>
              </a:rPr>
              <a:t>http://cs.wikipedia.org/wiki/Soubor:Panel_tile_Mecca_Louvre_MAO3919-2-242.jpg</a:t>
            </a:r>
            <a:endParaRPr lang="cs-CZ" sz="1400" dirty="0" smtClean="0"/>
          </a:p>
          <a:p>
            <a:r>
              <a:rPr lang="cs-CZ" sz="1400" dirty="0" smtClean="0"/>
              <a:t>9.9.2011</a:t>
            </a:r>
            <a:endParaRPr lang="cs-CZ" sz="1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1560" y="188640"/>
            <a:ext cx="5400600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600" dirty="0" smtClean="0">
                <a:solidFill>
                  <a:srgbClr val="00B050"/>
                </a:solidFill>
              </a:rPr>
              <a:t>   symboly: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600" dirty="0" smtClean="0"/>
              <a:t>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600" dirty="0" smtClean="0">
                <a:solidFill>
                  <a:schemeClr val="bg1"/>
                </a:solidFill>
              </a:rPr>
              <a:t>pěticípá hvězda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36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36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36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600" dirty="0" smtClean="0">
                <a:solidFill>
                  <a:schemeClr val="bg1"/>
                </a:solidFill>
              </a:rPr>
              <a:t>půlměsíc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36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600" dirty="0" smtClean="0"/>
              <a:t>  </a:t>
            </a:r>
          </a:p>
        </p:txBody>
      </p:sp>
      <p:sp>
        <p:nvSpPr>
          <p:cNvPr id="7" name="Pěticípá hvězda 6"/>
          <p:cNvSpPr/>
          <p:nvPr/>
        </p:nvSpPr>
        <p:spPr>
          <a:xfrm>
            <a:off x="1547664" y="2060848"/>
            <a:ext cx="1368152" cy="1368152"/>
          </a:xfrm>
          <a:prstGeom prst="star5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" name="Měsíc 7"/>
          <p:cNvSpPr/>
          <p:nvPr/>
        </p:nvSpPr>
        <p:spPr>
          <a:xfrm flipV="1">
            <a:off x="1619672" y="4221088"/>
            <a:ext cx="1008112" cy="1440160"/>
          </a:xfrm>
          <a:prstGeom prst="moon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" presetClass="entr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3" dur="500"/>
                                        <p:tgtEl>
                                          <p:spTgt spid="296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/>
      <p:bldP spid="7" grpId="1" animBg="1"/>
      <p:bldP spid="8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0" y="836712"/>
            <a:ext cx="9144000" cy="6021288"/>
          </a:xfrm>
        </p:spPr>
        <p:txBody>
          <a:bodyPr>
            <a:normAutofit/>
          </a:bodyPr>
          <a:lstStyle/>
          <a:p>
            <a:pPr>
              <a:buNone/>
              <a:defRPr/>
            </a:pPr>
            <a:r>
              <a:rPr lang="cs-CZ" sz="3200" i="1" dirty="0" smtClean="0">
                <a:solidFill>
                  <a:srgbClr val="00B050"/>
                </a:solidFill>
              </a:rPr>
              <a:t> chrámová stavba, modlitebna -</a:t>
            </a:r>
          </a:p>
          <a:p>
            <a:pPr>
              <a:buNone/>
              <a:defRPr/>
            </a:pPr>
            <a:r>
              <a:rPr lang="cs-CZ" sz="3200" i="1" dirty="0" smtClean="0"/>
              <a:t>počátek arabského letopočtu </a:t>
            </a:r>
            <a:r>
              <a:rPr lang="cs-CZ" sz="3200" b="1" i="1" dirty="0" smtClean="0">
                <a:solidFill>
                  <a:srgbClr val="00B050"/>
                </a:solidFill>
              </a:rPr>
              <a:t>(r.622) –</a:t>
            </a:r>
            <a:r>
              <a:rPr lang="cs-CZ" sz="3200" i="1" dirty="0" smtClean="0">
                <a:solidFill>
                  <a:srgbClr val="00B050"/>
                </a:solidFill>
              </a:rPr>
              <a:t> </a:t>
            </a:r>
          </a:p>
          <a:p>
            <a:pPr>
              <a:buNone/>
              <a:defRPr/>
            </a:pPr>
            <a:r>
              <a:rPr lang="cs-CZ" sz="3200" i="1" dirty="0" smtClean="0"/>
              <a:t> </a:t>
            </a:r>
            <a:r>
              <a:rPr lang="cs-CZ" sz="3200" i="1" dirty="0" smtClean="0">
                <a:solidFill>
                  <a:srgbClr val="00B050"/>
                </a:solidFill>
              </a:rPr>
              <a:t>povinnost bránit a šířit islám -</a:t>
            </a:r>
          </a:p>
          <a:p>
            <a:pPr>
              <a:buNone/>
            </a:pPr>
            <a:r>
              <a:rPr lang="cs-CZ" sz="3200" i="1" dirty="0" smtClean="0"/>
              <a:t>tituly vládce – </a:t>
            </a:r>
          </a:p>
          <a:p>
            <a:pPr>
              <a:buNone/>
            </a:pPr>
            <a:r>
              <a:rPr lang="cs-CZ" sz="3200" i="1" dirty="0" smtClean="0">
                <a:solidFill>
                  <a:srgbClr val="00B050"/>
                </a:solidFill>
              </a:rPr>
              <a:t>věžovitá stavba –</a:t>
            </a:r>
          </a:p>
          <a:p>
            <a:pPr>
              <a:buNone/>
            </a:pPr>
            <a:r>
              <a:rPr lang="cs-CZ" sz="3200" i="1" dirty="0" smtClean="0"/>
              <a:t>vyznavač islámu – </a:t>
            </a:r>
          </a:p>
          <a:p>
            <a:pPr>
              <a:buNone/>
            </a:pPr>
            <a:r>
              <a:rPr lang="cs-CZ" sz="3200" i="1" dirty="0" smtClean="0">
                <a:solidFill>
                  <a:srgbClr val="00B050"/>
                </a:solidFill>
              </a:rPr>
              <a:t>posvátná kniha –</a:t>
            </a:r>
          </a:p>
          <a:p>
            <a:pPr>
              <a:buNone/>
            </a:pPr>
            <a:r>
              <a:rPr lang="cs-CZ" sz="3200" i="1" dirty="0" smtClean="0"/>
              <a:t>Bůh –</a:t>
            </a:r>
          </a:p>
          <a:p>
            <a:pPr>
              <a:buNone/>
            </a:pPr>
            <a:r>
              <a:rPr lang="cs-CZ" sz="3000" i="1" dirty="0" smtClean="0">
                <a:solidFill>
                  <a:srgbClr val="00B050"/>
                </a:solidFill>
              </a:rPr>
              <a:t>Mohamed utekl do města-</a:t>
            </a:r>
          </a:p>
          <a:p>
            <a:pPr>
              <a:buNone/>
              <a:defRPr/>
            </a:pPr>
            <a:endParaRPr lang="cs-CZ" sz="3200" dirty="0" smtClean="0"/>
          </a:p>
          <a:p>
            <a:pPr>
              <a:buFont typeface="Arial" pitchFamily="34" charset="0"/>
              <a:buChar char="•"/>
              <a:defRPr/>
            </a:pPr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684312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základní pojmy</a:t>
            </a:r>
            <a:endParaRPr lang="cs-CZ" dirty="0"/>
          </a:p>
        </p:txBody>
      </p:sp>
      <p:sp>
        <p:nvSpPr>
          <p:cNvPr id="4" name="Elipsa 3"/>
          <p:cNvSpPr/>
          <p:nvPr/>
        </p:nvSpPr>
        <p:spPr>
          <a:xfrm>
            <a:off x="5652120" y="2564904"/>
            <a:ext cx="3491880" cy="4293096"/>
          </a:xfrm>
          <a:prstGeom prst="ellipse">
            <a:avLst/>
          </a:prstGeom>
          <a:solidFill>
            <a:schemeClr val="bg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i="1" dirty="0" smtClean="0">
              <a:solidFill>
                <a:schemeClr val="bg1"/>
              </a:solidFill>
            </a:endParaRPr>
          </a:p>
          <a:p>
            <a:pPr algn="ctr"/>
            <a:r>
              <a:rPr lang="cs-CZ" sz="3200" i="1" dirty="0" smtClean="0">
                <a:solidFill>
                  <a:schemeClr val="bg1"/>
                </a:solidFill>
              </a:rPr>
              <a:t>Alláh</a:t>
            </a:r>
          </a:p>
          <a:p>
            <a:pPr algn="ctr"/>
            <a:r>
              <a:rPr lang="cs-CZ" sz="3200" i="1" dirty="0" smtClean="0">
                <a:solidFill>
                  <a:schemeClr val="bg1"/>
                </a:solidFill>
              </a:rPr>
              <a:t>chalífa</a:t>
            </a:r>
          </a:p>
          <a:p>
            <a:pPr algn="ctr"/>
            <a:r>
              <a:rPr lang="cs-CZ" sz="3200" i="1" dirty="0" smtClean="0">
                <a:solidFill>
                  <a:schemeClr val="bg1"/>
                </a:solidFill>
              </a:rPr>
              <a:t>korán</a:t>
            </a:r>
          </a:p>
          <a:p>
            <a:pPr algn="ctr"/>
            <a:r>
              <a:rPr lang="cs-CZ" sz="3200" i="1" dirty="0" smtClean="0">
                <a:solidFill>
                  <a:schemeClr val="bg1"/>
                </a:solidFill>
              </a:rPr>
              <a:t>hidžra</a:t>
            </a:r>
          </a:p>
          <a:p>
            <a:pPr algn="ctr"/>
            <a:r>
              <a:rPr lang="cs-CZ" sz="3200" i="1" dirty="0" smtClean="0">
                <a:solidFill>
                  <a:schemeClr val="bg1"/>
                </a:solidFill>
              </a:rPr>
              <a:t>Medina</a:t>
            </a:r>
          </a:p>
          <a:p>
            <a:pPr algn="ctr"/>
            <a:r>
              <a:rPr lang="cs-CZ" sz="3200" i="1" dirty="0" smtClean="0">
                <a:solidFill>
                  <a:schemeClr val="bg1"/>
                </a:solidFill>
              </a:rPr>
              <a:t>minaret  </a:t>
            </a:r>
          </a:p>
          <a:p>
            <a:pPr algn="ctr"/>
            <a:r>
              <a:rPr lang="cs-CZ" sz="3200" i="1" dirty="0" smtClean="0">
                <a:solidFill>
                  <a:schemeClr val="bg1"/>
                </a:solidFill>
              </a:rPr>
              <a:t>džihád</a:t>
            </a:r>
          </a:p>
          <a:p>
            <a:pPr algn="ctr"/>
            <a:r>
              <a:rPr lang="cs-CZ" sz="3200" i="1" dirty="0" smtClean="0">
                <a:solidFill>
                  <a:schemeClr val="bg1"/>
                </a:solidFill>
              </a:rPr>
              <a:t>muslim</a:t>
            </a:r>
          </a:p>
          <a:p>
            <a:pPr algn="ctr"/>
            <a:r>
              <a:rPr lang="cs-CZ" sz="3200" i="1" dirty="0" smtClean="0">
                <a:solidFill>
                  <a:schemeClr val="bg1"/>
                </a:solidFill>
              </a:rPr>
              <a:t>mešita</a:t>
            </a:r>
          </a:p>
          <a:p>
            <a:pPr algn="ctr"/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798 -1.11111E-6 L -0.14027 -0.81042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6" y="-40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6128 -0.03473 L -0.01406 -0.37084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" y="-16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13402 -0.49352 " pathEditMode="relative" ptsTypes="AA">
                                      <p:cBhvr>
                                        <p:cTn id="14" dur="2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-4.44444E-6 L -0.46285 -0.06041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1" y="-3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885 0.02268 L -0.39479 -0.26088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3" y="-1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969 0.00625 L -0.37622 -0.32962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3" y="-16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40955 0.12616 " pathEditMode="relative" ptsTypes="AA">
                                      <p:cBhvr>
                                        <p:cTn id="30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875 0.03171 L -0.62847 0.33634 " pathEditMode="relative" rAng="0" ptsTypes="AA">
                                      <p:cBhvr>
                                        <p:cTn id="34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0" y="15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7084 0.00972 L -0.23472 0.13495 " pathEditMode="relative" rAng="0" ptsTypes="AA">
                                      <p:cBhvr>
                                        <p:cTn id="38" dur="2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3" y="6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115272"/>
          </a:xfrm>
        </p:spPr>
        <p:txBody>
          <a:bodyPr/>
          <a:lstStyle/>
          <a:p>
            <a:r>
              <a:rPr lang="cs-CZ" sz="1800" dirty="0" smtClean="0">
                <a:hlinkClick r:id="rId2"/>
              </a:rPr>
              <a:t>http://cs.wikipedia.org/wiki/Soubor:Panel_tile_Mecca_Louvre_MAO3919-2-242.jpg</a:t>
            </a:r>
            <a:r>
              <a:rPr lang="cs-CZ" sz="1800" dirty="0" smtClean="0"/>
              <a:t> 9.9.2011</a:t>
            </a:r>
          </a:p>
          <a:p>
            <a:r>
              <a:rPr lang="cs-CZ" sz="1800" dirty="0" smtClean="0">
                <a:hlinkClick r:id="rId3"/>
              </a:rPr>
              <a:t>http://cs.wikipedia.org/wiki/Soubor:Lady_zaynab_mosque.jpg</a:t>
            </a:r>
            <a:r>
              <a:rPr lang="cs-CZ" sz="1800" dirty="0" smtClean="0"/>
              <a:t> 9.9.2011</a:t>
            </a:r>
          </a:p>
          <a:p>
            <a:r>
              <a:rPr lang="cs-CZ" sz="1800" dirty="0" smtClean="0">
                <a:hlinkClick r:id="rId4"/>
              </a:rPr>
              <a:t>http://www.</a:t>
            </a:r>
            <a:r>
              <a:rPr lang="cs-CZ" sz="1800" dirty="0" err="1" smtClean="0">
                <a:hlinkClick r:id="rId4"/>
              </a:rPr>
              <a:t>harekrsna.cz</a:t>
            </a:r>
            <a:r>
              <a:rPr lang="cs-CZ" sz="1800" dirty="0" smtClean="0">
                <a:hlinkClick r:id="rId4"/>
              </a:rPr>
              <a:t>/</a:t>
            </a:r>
            <a:r>
              <a:rPr lang="cs-CZ" sz="1800" dirty="0" err="1" smtClean="0">
                <a:hlinkClick r:id="rId4"/>
              </a:rPr>
              <a:t>cvs</a:t>
            </a:r>
            <a:r>
              <a:rPr lang="cs-CZ" sz="1800" dirty="0" smtClean="0">
                <a:hlinkClick r:id="rId4"/>
              </a:rPr>
              <a:t>/2007/</a:t>
            </a:r>
            <a:r>
              <a:rPr lang="cs-CZ" sz="1800" dirty="0" err="1" smtClean="0">
                <a:hlinkClick r:id="rId4"/>
              </a:rPr>
              <a:t>obrazek</a:t>
            </a:r>
            <a:r>
              <a:rPr lang="cs-CZ" sz="1800" dirty="0" smtClean="0">
                <a:hlinkClick r:id="rId4"/>
              </a:rPr>
              <a:t>/</a:t>
            </a:r>
            <a:r>
              <a:rPr lang="cs-CZ" sz="1800" dirty="0" err="1" smtClean="0">
                <a:hlinkClick r:id="rId4"/>
              </a:rPr>
              <a:t>mekka</a:t>
            </a:r>
            <a:r>
              <a:rPr lang="cs-CZ" sz="1800" dirty="0" smtClean="0">
                <a:hlinkClick r:id="rId4"/>
              </a:rPr>
              <a:t> 8.9.2011</a:t>
            </a:r>
            <a:endParaRPr lang="cs-CZ" sz="1800" dirty="0" smtClean="0"/>
          </a:p>
          <a:p>
            <a:r>
              <a:rPr lang="cs-CZ" sz="1800" dirty="0" smtClean="0">
                <a:hlinkClick r:id="rId5"/>
              </a:rPr>
              <a:t>http://cs.wikipedia.org/wiki/Soubor:Kabaa.jpg</a:t>
            </a:r>
            <a:r>
              <a:rPr lang="cs-CZ" sz="1800" dirty="0" smtClean="0"/>
              <a:t> 8.9.2011</a:t>
            </a:r>
          </a:p>
          <a:p>
            <a:r>
              <a:rPr lang="cs-CZ" sz="1800" dirty="0" smtClean="0">
                <a:hlinkClick r:id="rId6"/>
              </a:rPr>
              <a:t>http://cs.wikipedia.org/wiki/Soubor:Supplicating_Pilgrim_at_Masjid_Al_Haram._Mecca,_Saudi_Arabia.jpg</a:t>
            </a:r>
            <a:r>
              <a:rPr lang="cs-CZ" sz="1800" dirty="0" smtClean="0"/>
              <a:t> 8.9.2011</a:t>
            </a:r>
          </a:p>
          <a:p>
            <a:r>
              <a:rPr lang="cs-CZ" sz="1800" dirty="0" smtClean="0">
                <a:hlinkClick r:id="rId7"/>
              </a:rPr>
              <a:t>http://cs.wikipedia.org/wiki/Soubor:Qur%27an_book_made_by_tartars.JPG</a:t>
            </a:r>
            <a:endParaRPr lang="cs-CZ" sz="1800" dirty="0" smtClean="0"/>
          </a:p>
          <a:p>
            <a:r>
              <a:rPr lang="cs-CZ" sz="1800" dirty="0" smtClean="0"/>
              <a:t>9.9.2011</a:t>
            </a:r>
          </a:p>
          <a:p>
            <a:r>
              <a:rPr lang="cs-CZ" sz="1800" dirty="0" smtClean="0">
                <a:hlinkClick r:id="rId8"/>
              </a:rPr>
              <a:t>http://cs.wikipedia.org/wiki/Me%C5%A1ita</a:t>
            </a:r>
            <a:r>
              <a:rPr lang="cs-CZ" sz="1800" dirty="0" smtClean="0"/>
              <a:t> 9.9.2011</a:t>
            </a:r>
          </a:p>
          <a:p>
            <a:r>
              <a:rPr lang="cs-CZ" sz="1800" dirty="0" smtClean="0">
                <a:hlinkClick r:id="rId9"/>
              </a:rPr>
              <a:t>http://doctrine.vavyskov.cz/1_09_B05.html citováno 8.9.2011</a:t>
            </a:r>
            <a:endParaRPr lang="cs-CZ" sz="1800" dirty="0" smtClean="0"/>
          </a:p>
          <a:p>
            <a:r>
              <a:rPr lang="cs-CZ" sz="1800" dirty="0" smtClean="0">
                <a:hlinkClick r:id="rId10"/>
              </a:rPr>
              <a:t>http://upload.wikimedia.org/wikipedia/commons/b/be/Muslimskysvet_750.jpg</a:t>
            </a:r>
            <a:endParaRPr lang="cs-CZ" sz="1800" dirty="0" smtClean="0"/>
          </a:p>
          <a:p>
            <a:r>
              <a:rPr lang="cs-CZ" sz="1800" dirty="0" smtClean="0"/>
              <a:t>8.9.2011</a:t>
            </a:r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68431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Použité prameny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949</TotalTime>
  <Words>259</Words>
  <Application>Microsoft Office PowerPoint</Application>
  <PresentationFormat>Předvádění na obrazovce (4:3)</PresentationFormat>
  <Paragraphs>93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Papír</vt:lpstr>
      <vt:lpstr>Název školy: ZŠ Klášterec nad Ohří, Krátká 676 Autor: Lenka Špillerová Název materiálu: VY_32_INOVACE_2-14_ Arabská říše a islám Číslo projektu: CZ.1.07/1.4.00/21.1115  </vt:lpstr>
      <vt:lpstr>Snímek 2</vt:lpstr>
      <vt:lpstr>Snímek 3</vt:lpstr>
      <vt:lpstr>Snímek 4</vt:lpstr>
      <vt:lpstr>Snímek 5</vt:lpstr>
      <vt:lpstr>5 pilířů víry</vt:lpstr>
      <vt:lpstr>Snímek 7</vt:lpstr>
      <vt:lpstr>Kába = nejposvátnější místo, krychlová stavba s posvátným černým kamenem</vt:lpstr>
      <vt:lpstr>Snímek 9</vt:lpstr>
      <vt:lpstr>mešita s minaretem</vt:lpstr>
      <vt:lpstr>Snímek 11</vt:lpstr>
      <vt:lpstr>základní pojmy</vt:lpstr>
      <vt:lpstr>Použité prameny</vt:lpstr>
    </vt:vector>
  </TitlesOfParts>
  <Company>Klasterec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Základní škola, Klášterec nad Ohří, Krátká 676, okres Chomutov Autor: Lenka Špillerová Název materiálu: VY_32_INOVACE_06_KLÁŠTEREC NAD OHŘÍ_ZÁMEK Číslo projektu: CZ 1.07…………</dc:title>
  <dc:creator>1. ZS</dc:creator>
  <cp:lastModifiedBy>Uživatel</cp:lastModifiedBy>
  <cp:revision>107</cp:revision>
  <dcterms:created xsi:type="dcterms:W3CDTF">2011-10-24T06:38:58Z</dcterms:created>
  <dcterms:modified xsi:type="dcterms:W3CDTF">2012-03-07T22:31:16Z</dcterms:modified>
</cp:coreProperties>
</file>