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6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90" y="-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1897AA-02CE-45E7-8D2D-54A453B3F5EE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8B4DAA-099F-41FD-88CB-ECE80C1B1F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005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8B4DAA-099F-41FD-88CB-ECE80C1B1F4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4301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8B4DAA-099F-41FD-88CB-ECE80C1B1F4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890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8B4DAA-099F-41FD-88CB-ECE80C1B1F4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568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8B4DAA-099F-41FD-88CB-ECE80C1B1F4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604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8B4DAA-099F-41FD-88CB-ECE80C1B1F4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6971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8B4DAA-099F-41FD-88CB-ECE80C1B1F4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105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360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826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271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622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791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993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542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833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740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285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924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144F5-427D-4AF8-856A-74CA45665625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F858-B109-4314-B3E4-9E1ECA816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141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199" y="1742351"/>
            <a:ext cx="5974631" cy="5104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314" y="332656"/>
            <a:ext cx="5486400" cy="117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218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m\Local Settings\Temporary Internet Files\Content.IE5\IJXRI6LX\MP90044478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65032"/>
            <a:ext cx="9612560" cy="7423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93987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KAPALINY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7612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m\Local Settings\Temporary Internet Files\Content.IE5\8B8ACOCA\MP90017804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97" y="20325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b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</a:b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66"/>
                </a:solidFill>
              </a:rPr>
              <a:t>Molekuly kapalin se neustále  </a:t>
            </a:r>
            <a:r>
              <a:rPr lang="cs-CZ" sz="4000" dirty="0" smtClean="0">
                <a:solidFill>
                  <a:srgbClr val="FFFF66"/>
                </a:solidFill>
              </a:rPr>
              <a:t>NEUSPOŘÁDANĚ</a:t>
            </a:r>
            <a:r>
              <a:rPr lang="cs-CZ" sz="4000" dirty="0" smtClean="0">
                <a:solidFill>
                  <a:srgbClr val="FFFF66"/>
                </a:solidFill>
              </a:rPr>
              <a:t> </a:t>
            </a:r>
            <a:r>
              <a:rPr lang="cs-CZ" sz="4000" dirty="0" smtClean="0">
                <a:solidFill>
                  <a:srgbClr val="FFFF66"/>
                </a:solidFill>
              </a:rPr>
              <a:t>pohybují, ALE udržují se zhruba ve </a:t>
            </a:r>
            <a:r>
              <a:rPr lang="cs-CZ" sz="4000" dirty="0" smtClean="0">
                <a:solidFill>
                  <a:srgbClr val="FFFF66"/>
                </a:solidFill>
              </a:rPr>
              <a:t>stejné vzdálenosti.</a:t>
            </a:r>
            <a:endParaRPr lang="cs-CZ" sz="4000" dirty="0" smtClean="0">
              <a:solidFill>
                <a:srgbClr val="FFFF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44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\Local Settings\Temporary Internet Files\Content.IE5\ENE7TB38\MP9004000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0"/>
            <a:ext cx="102910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Dají se přelévat</a:t>
            </a:r>
          </a:p>
          <a:p>
            <a:r>
              <a:rPr lang="cs-CZ" dirty="0" smtClean="0"/>
              <a:t>Zaujímají tvar nádoby </a:t>
            </a:r>
          </a:p>
          <a:p>
            <a:r>
              <a:rPr lang="cs-CZ" dirty="0" smtClean="0"/>
              <a:t>Jsou nestlačitelné- jejich objem se nemění </a:t>
            </a:r>
          </a:p>
          <a:p>
            <a:r>
              <a:rPr lang="cs-CZ" dirty="0" smtClean="0"/>
              <a:t>Dají se dělit na části- kapky</a:t>
            </a:r>
          </a:p>
          <a:p>
            <a:r>
              <a:rPr lang="cs-CZ" dirty="0" smtClean="0"/>
              <a:t>V klidu je hladina rovná</a:t>
            </a:r>
          </a:p>
          <a:p>
            <a:r>
              <a:rPr lang="cs-CZ" dirty="0" smtClean="0"/>
              <a:t>Při nižších teplotách se mění na látky pevné</a:t>
            </a:r>
          </a:p>
          <a:p>
            <a:r>
              <a:rPr lang="cs-CZ" dirty="0" smtClean="0"/>
              <a:t>Při vyšších teplotách se mění na látky plynné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565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m\Local Settings\Temporary Internet Files\Content.IE5\IJXRI6LX\MP90044479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3" y="-17625"/>
            <a:ext cx="9125645" cy="704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b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</a:b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Zkus POKUSEM ověřit  předchozí pravidla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82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 obrázků: galerie </a:t>
            </a:r>
            <a:r>
              <a:rPr lang="cs-CZ" dirty="0" err="1" smtClean="0"/>
              <a:t>microsoft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70788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</TotalTime>
  <Words>80</Words>
  <Application>Microsoft Office PowerPoint</Application>
  <PresentationFormat>Předvádění na obrazovce (4:3)</PresentationFormat>
  <Paragraphs>25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</vt:lpstr>
      <vt:lpstr>KAPALINY</vt:lpstr>
      <vt:lpstr>  </vt:lpstr>
      <vt:lpstr>Vlastnosti</vt:lpstr>
      <vt:lpstr>  </vt:lpstr>
      <vt:lpstr> 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KAPALINY</dc:title>
  <dc:creator>m</dc:creator>
  <cp:lastModifiedBy>m</cp:lastModifiedBy>
  <cp:revision>10</cp:revision>
  <dcterms:created xsi:type="dcterms:W3CDTF">2012-09-20T14:18:11Z</dcterms:created>
  <dcterms:modified xsi:type="dcterms:W3CDTF">2012-09-23T15:19:39Z</dcterms:modified>
</cp:coreProperties>
</file>