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0" r:id="rId5"/>
    <p:sldId id="261" r:id="rId6"/>
    <p:sldId id="262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446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647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2285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9839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395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790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528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13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566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250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6369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97FF8-5AE5-406F-B6E2-4AC65E202CD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33633-C4FE-48BF-9283-26994D166B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4200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wmf"/><Relationship Id="rId7" Type="http://schemas.openxmlformats.org/officeDocument/2006/relationships/image" Target="../media/image16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wmf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>
          <a:xfrm>
            <a:off x="685800" y="1508521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/>
        </p:nvSpPr>
        <p:spPr>
          <a:xfrm>
            <a:off x="1498476" y="1508521"/>
            <a:ext cx="6400800" cy="31207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Věcné učení pro nižší stupeň ZŠS </a:t>
            </a:r>
          </a:p>
          <a:p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 VY_32_INOVACE_10_Velikonoce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074634" y="4374934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Mgr. Kateřina Pírková		               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376" y="620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603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2"/>
          <p:cNvSpPr txBox="1">
            <a:spLocks/>
          </p:cNvSpPr>
          <p:nvPr/>
        </p:nvSpPr>
        <p:spPr>
          <a:xfrm>
            <a:off x="683568" y="54868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800" dirty="0" smtClean="0">
                <a:solidFill>
                  <a:prstClr val="black"/>
                </a:solidFill>
              </a:rPr>
              <a:t>Anotace: Prezentace slouží k seznámení žáků s jarními svátky Velikonoce.</a:t>
            </a:r>
            <a:br>
              <a:rPr lang="cs-CZ" sz="1800" dirty="0" smtClean="0">
                <a:solidFill>
                  <a:prstClr val="black"/>
                </a:solidFill>
              </a:rPr>
            </a:br>
            <a:r>
              <a:rPr lang="cs-CZ" sz="1800" dirty="0" smtClean="0">
                <a:solidFill>
                  <a:prstClr val="black"/>
                </a:solidFill>
              </a:rPr>
              <a:t>                 Je určena pro žáky 4.-6. ročníku ZŠS.</a:t>
            </a:r>
            <a:br>
              <a:rPr lang="cs-CZ" sz="1800" dirty="0" smtClean="0">
                <a:solidFill>
                  <a:prstClr val="black"/>
                </a:solidFill>
              </a:rPr>
            </a:br>
            <a:r>
              <a:rPr lang="cs-CZ" sz="1800" dirty="0" smtClean="0">
                <a:solidFill>
                  <a:prstClr val="black"/>
                </a:solidFill>
              </a:rPr>
              <a:t>                 Období vytvoření vzdělávacího materiálu –březen 2012.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880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79712" y="260648"/>
            <a:ext cx="5400600" cy="122413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VELIKONOCE</a:t>
            </a: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9" name="Picture 5" descr="C:\Documents and Settings\Hana\Local Settings\Temporary Internet Files\Content.IE5\WDW49Z65\MC90043321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44824"/>
            <a:ext cx="8712967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0247" y="2276872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JARNÍ SVÁTKY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– slavíme  je v  neděli po prvním jarním úplňku (březen, duben)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9512" y="3200202"/>
            <a:ext cx="400539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>
                <a:solidFill>
                  <a:schemeClr val="accent6">
                    <a:lumMod val="75000"/>
                  </a:schemeClr>
                </a:solidFill>
              </a:rPr>
              <a:t>Svátek Velikonoc je oslavou vzkříšeného Krista</a:t>
            </a:r>
            <a:endParaRPr lang="cs-CZ" sz="16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945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358" y="4005062"/>
            <a:ext cx="1920730" cy="2017078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pic>
        <p:nvPicPr>
          <p:cNvPr id="1026" name="Picture 2" descr="C:\Documents and Settings\uctarna\Local Settings\Temporary Internet Files\Content.IE5\8JFI36XR\MP9004230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358" y="1670899"/>
            <a:ext cx="1920730" cy="197412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VELIKONOCE</a:t>
            </a: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Hana\Local Settings\Temporary Internet Files\Content.IE5\WDW49Z65\MP900399603[1]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1800200" cy="198070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Hana\Local Settings\Temporary Internet Files\Content.IE5\WDW49Z65\MC9000789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64" y="4005062"/>
            <a:ext cx="1872209" cy="2017078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987824" y="1844824"/>
            <a:ext cx="29523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Hody, hody doprovody, dejte vejce malovaný, nedáte-li malovaný, dejte aspoň bílé , slepička vám snese jiné.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18883" y="3266913"/>
            <a:ext cx="958990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vajíčka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22314" y="5822085"/>
            <a:ext cx="1152128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beránek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12360" y="3444969"/>
            <a:ext cx="1008112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kuřátka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48910" y="5822085"/>
            <a:ext cx="1271824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pomlázka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915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VELIKONOCE</a:t>
            </a: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1772815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zdobení vajíček 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4" name="Picture 2" descr="C:\Documents and Settings\Hana\Local Settings\Temporary Internet Files\Content.IE5\WDW49Z65\MP90042274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19265"/>
            <a:ext cx="1628800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895324" y="4149080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pletení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pomlázky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24128" y="1772815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pečení beránka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24128" y="4149080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pečení perníčků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1" name="Picture 3" descr="C:\Documents and Settings\uctarna\Local Settings\Temporary Internet Files\Content.IE5\B7MVJEZ2\MC9003831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050" y="4749567"/>
            <a:ext cx="1854403" cy="147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588" y="2319265"/>
            <a:ext cx="2043326" cy="164931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206" y="4648976"/>
            <a:ext cx="2164508" cy="16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79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uctarna\Local Settings\Temporary Internet Files\Content.IE5\W0C3SDQZ\MC9004108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283" y="4158929"/>
            <a:ext cx="1776165" cy="203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uctarna\Local Settings\Temporary Internet Files\Content.IE5\B7MVJEZ2\MC9002501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4158930"/>
            <a:ext cx="1882553" cy="203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Documents and Settings\uctarna\Local Settings\Temporary Internet Files\Content.IE5\8JFI36XR\MC9003465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79" y="4158930"/>
            <a:ext cx="1706357" cy="2034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VELIKONOCE</a:t>
            </a: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Documents and Settings\Hana\Local Settings\Temporary Internet Files\Content.IE5\H5YZ4X2V\MP9004230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79" y="1804855"/>
            <a:ext cx="1706357" cy="180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Hana\Local Settings\Temporary Internet Files\Content.IE5\0L2FW5QJ\MP900309027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90605"/>
            <a:ext cx="1612776" cy="180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Hana\Local Settings\Temporary Internet Files\Content.IE5\WDW49Z65\MP90042275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13065"/>
            <a:ext cx="1882552" cy="1782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Documents and Settings\Hana\Local Settings\Temporary Internet Files\Content.IE5\O9I3WXEB\MP90040014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283" y="1820066"/>
            <a:ext cx="1776165" cy="177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Documents and Settings\Hana\Local Settings\Temporary Internet Files\Content.IE5\GLMOF0O2\MP900289312[1]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912" y="4158929"/>
            <a:ext cx="1741064" cy="203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Documents and Settings\Hana\Local Settings\Temporary Internet Files\Content.IE5\0L2FW5QJ\MC90043316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489" y="3068960"/>
            <a:ext cx="824136" cy="8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C:\Documents and Settings\Hana\Local Settings\Temporary Internet Files\Content.IE5\0L2FW5QJ\MC90043316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889" y="5781834"/>
            <a:ext cx="824136" cy="8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C:\Documents and Settings\Hana\Local Settings\Temporary Internet Files\Content.IE5\0L2FW5QJ\MC90043316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104" y="3068960"/>
            <a:ext cx="824136" cy="8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Documents and Settings\Hana\Local Settings\Temporary Internet Files\Content.IE5\0L2FW5QJ\MC90043316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456" y="3068960"/>
            <a:ext cx="824136" cy="8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C:\Documents and Settings\Hana\Local Settings\Temporary Internet Files\Content.IE5\0L2FW5QJ\MC90043316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297" y="5781834"/>
            <a:ext cx="824136" cy="8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C:\Documents and Settings\Hana\Local Settings\Temporary Internet Files\Content.IE5\0L2FW5QJ\MC90043316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781834"/>
            <a:ext cx="824136" cy="8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Documents and Settings\Hana\Local Settings\Temporary Internet Files\Content.IE5\L2445WF4\MC900433161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297" y="3068960"/>
            <a:ext cx="824136" cy="8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3" descr="C:\Documents and Settings\Hana\Local Settings\Temporary Internet Files\Content.IE5\L2445WF4\MC900433161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376" y="5781834"/>
            <a:ext cx="824136" cy="8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98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762699" y="620688"/>
            <a:ext cx="15884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  <a:ea typeface="+mj-ea"/>
                <a:cs typeface="+mj-cs"/>
              </a:rPr>
              <a:t>Citace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516045" y="1737682"/>
            <a:ext cx="7512234" cy="506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0150" lvl="2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 smtClean="0"/>
              <a:t>Fotografie z archivu autora.</a:t>
            </a:r>
          </a:p>
        </p:txBody>
      </p:sp>
      <p:sp>
        <p:nvSpPr>
          <p:cNvPr id="5" name="Obdélník 4"/>
          <p:cNvSpPr/>
          <p:nvPr/>
        </p:nvSpPr>
        <p:spPr>
          <a:xfrm>
            <a:off x="1422548" y="1337572"/>
            <a:ext cx="78571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en-US" sz="2000" dirty="0"/>
              <a:t>[</a:t>
            </a:r>
            <a:r>
              <a:rPr lang="cs-CZ" sz="2000" smtClean="0"/>
              <a:t>cit.2012-03-28</a:t>
            </a:r>
            <a:r>
              <a:rPr lang="en-US" sz="2000" dirty="0"/>
              <a:t>]</a:t>
            </a:r>
            <a:r>
              <a:rPr lang="cs-CZ" sz="2000" dirty="0"/>
              <a:t>.Dostupné na www:&lt;http://office.microsoft.com&gt;</a:t>
            </a:r>
          </a:p>
        </p:txBody>
      </p:sp>
    </p:spTree>
    <p:extLst>
      <p:ext uri="{BB962C8B-B14F-4D97-AF65-F5344CB8AC3E}">
        <p14:creationId xmlns:p14="http://schemas.microsoft.com/office/powerpoint/2010/main" val="30948157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119</Words>
  <Application>Microsoft Office PowerPoint</Application>
  <PresentationFormat>Předvádění na obrazovce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VELIKONOCE</vt:lpstr>
      <vt:lpstr>VELIKONOCE</vt:lpstr>
      <vt:lpstr>Prezentace aplikace PowerPoint</vt:lpstr>
      <vt:lpstr>Prezentace aplikace PowerPoint</vt:lpstr>
      <vt:lpstr>Prezentace aplikace PowerPoint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Hana</cp:lastModifiedBy>
  <cp:revision>16</cp:revision>
  <dcterms:created xsi:type="dcterms:W3CDTF">2012-03-28T19:00:32Z</dcterms:created>
  <dcterms:modified xsi:type="dcterms:W3CDTF">2012-05-16T20:21:16Z</dcterms:modified>
</cp:coreProperties>
</file>