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8" r:id="rId3"/>
    <p:sldId id="259" r:id="rId4"/>
    <p:sldId id="260" r:id="rId5"/>
    <p:sldId id="263" r:id="rId6"/>
    <p:sldId id="261" r:id="rId7"/>
    <p:sldId id="262" r:id="rId8"/>
    <p:sldId id="264" r:id="rId9"/>
    <p:sldId id="265" r:id="rId10"/>
    <p:sldId id="266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DA63"/>
    <a:srgbClr val="F9A8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44C6C5F-F3CD-4BE4-94C7-E591A43BE284}" type="datetimeFigureOut">
              <a:rPr lang="cs-CZ" smtClean="0"/>
              <a:t>25.9.2012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E214A60-E357-498B-8CC5-F651A09744FA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VY_32_INOVACE_19_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2800" dirty="0" smtClean="0"/>
              <a:t> Pořadí výpočtů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405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2055041" y="1993611"/>
            <a:ext cx="532351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5. ročník</a:t>
            </a:r>
          </a:p>
          <a:p>
            <a:pPr algn="ctr" eaLnBrk="1" hangingPunct="1"/>
            <a:r>
              <a:rPr lang="cs-CZ" sz="3200" dirty="0" smtClean="0"/>
              <a:t>Téma: Pořadí výpočtů</a:t>
            </a:r>
            <a:endParaRPr lang="cs-CZ" sz="32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90150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1" y="2276872"/>
            <a:ext cx="79208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Výukový materiál řeší problematiku pořadí výpočtů. Obsahuje vysvětlení látky a příklady k procvičování.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00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16632"/>
            <a:ext cx="7416824" cy="794519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577747"/>
            <a:ext cx="84969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Nejdříve vypočítáme závorky.</a:t>
            </a:r>
          </a:p>
          <a:p>
            <a:pPr marL="342900" indent="-342900">
              <a:buFont typeface="+mj-lt"/>
              <a:buAutoNum type="arabicPeriod"/>
            </a:pP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endParaRPr lang="cs-CZ" sz="2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Potom vypočítáme součiny a podíly 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(začínáme 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zleva).</a:t>
            </a:r>
          </a:p>
          <a:p>
            <a:pPr marL="342900" indent="-342900">
              <a:buFont typeface="+mj-lt"/>
              <a:buAutoNum type="arabicPeriod"/>
            </a:pP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endParaRPr lang="cs-CZ" sz="2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závěr vypočteme součty a rozdíly 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(opět </a:t>
            </a: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zleva).</a:t>
            </a:r>
          </a:p>
        </p:txBody>
      </p:sp>
    </p:spTree>
    <p:extLst>
      <p:ext uri="{BB962C8B-B14F-4D97-AF65-F5344CB8AC3E}">
        <p14:creationId xmlns:p14="http://schemas.microsoft.com/office/powerpoint/2010/main" val="2453768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16633"/>
            <a:ext cx="7416824" cy="79208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 . 6 – 33 : 11 + (3 . 7 + 9) : 5 – 7  =</a:t>
            </a:r>
            <a:endParaRPr lang="cs-CZ" sz="3600" dirty="0"/>
          </a:p>
        </p:txBody>
      </p:sp>
      <p:sp>
        <p:nvSpPr>
          <p:cNvPr id="4" name="Levá složená závorka 3"/>
          <p:cNvSpPr/>
          <p:nvPr/>
        </p:nvSpPr>
        <p:spPr>
          <a:xfrm rot="16200000">
            <a:off x="1290202" y="2360602"/>
            <a:ext cx="432048" cy="840651"/>
          </a:xfrm>
          <a:prstGeom prst="lef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Levá složená závorka 4"/>
          <p:cNvSpPr/>
          <p:nvPr/>
        </p:nvSpPr>
        <p:spPr>
          <a:xfrm rot="16200000">
            <a:off x="2688070" y="2449361"/>
            <a:ext cx="432048" cy="840651"/>
          </a:xfrm>
          <a:prstGeom prst="lef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Levá složená závorka 5"/>
          <p:cNvSpPr/>
          <p:nvPr/>
        </p:nvSpPr>
        <p:spPr>
          <a:xfrm rot="16200000">
            <a:off x="4272246" y="2450097"/>
            <a:ext cx="432048" cy="840651"/>
          </a:xfrm>
          <a:prstGeom prst="lef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Levá složená závorka 6"/>
          <p:cNvSpPr/>
          <p:nvPr/>
        </p:nvSpPr>
        <p:spPr>
          <a:xfrm rot="16200000">
            <a:off x="4692572" y="2735277"/>
            <a:ext cx="432048" cy="1584176"/>
          </a:xfrm>
          <a:prstGeom prst="leftBrace">
            <a:avLst/>
          </a:prstGeom>
          <a:ln>
            <a:solidFill>
              <a:srgbClr val="00DA6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Levá složená závorka 7"/>
          <p:cNvSpPr/>
          <p:nvPr/>
        </p:nvSpPr>
        <p:spPr>
          <a:xfrm rot="16200000">
            <a:off x="4941536" y="3302350"/>
            <a:ext cx="432048" cy="2269520"/>
          </a:xfrm>
          <a:prstGeom prst="lef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591" y="2988174"/>
            <a:ext cx="5533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21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31055" y="3743389"/>
            <a:ext cx="6431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  <a:r>
              <a:rPr lang="cs-CZ" sz="3600" dirty="0" smtClean="0"/>
              <a:t>0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26782" y="5612181"/>
            <a:ext cx="3379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12 – 3 + 6 – 7 = 8</a:t>
            </a:r>
            <a:endParaRPr lang="cs-CZ" sz="3600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1182190" y="3086447"/>
            <a:ext cx="648072" cy="718351"/>
            <a:chOff x="1182190" y="3086447"/>
            <a:chExt cx="648072" cy="718351"/>
          </a:xfrm>
        </p:grpSpPr>
        <p:sp>
          <p:nvSpPr>
            <p:cNvPr id="9" name="TextovéPole 8"/>
            <p:cNvSpPr txBox="1"/>
            <p:nvPr/>
          </p:nvSpPr>
          <p:spPr>
            <a:xfrm>
              <a:off x="1233483" y="3086447"/>
              <a:ext cx="553357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12</a:t>
              </a:r>
              <a:endParaRPr lang="cs-CZ" sz="3600" dirty="0"/>
            </a:p>
          </p:txBody>
        </p:sp>
        <p:sp>
          <p:nvSpPr>
            <p:cNvPr id="15" name="Ovál 14"/>
            <p:cNvSpPr/>
            <p:nvPr/>
          </p:nvSpPr>
          <p:spPr>
            <a:xfrm>
              <a:off x="1182190" y="3087034"/>
              <a:ext cx="648072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494108" y="3152170"/>
            <a:ext cx="648072" cy="734076"/>
            <a:chOff x="2494108" y="3152170"/>
            <a:chExt cx="648072" cy="734076"/>
          </a:xfrm>
        </p:grpSpPr>
        <p:sp>
          <p:nvSpPr>
            <p:cNvPr id="10" name="TextovéPole 9"/>
            <p:cNvSpPr txBox="1"/>
            <p:nvPr/>
          </p:nvSpPr>
          <p:spPr>
            <a:xfrm>
              <a:off x="2706764" y="3152170"/>
              <a:ext cx="37221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3</a:t>
              </a:r>
              <a:endParaRPr lang="cs-CZ" sz="3200" dirty="0"/>
            </a:p>
          </p:txBody>
        </p:sp>
        <p:sp>
          <p:nvSpPr>
            <p:cNvPr id="16" name="Ovál 15"/>
            <p:cNvSpPr/>
            <p:nvPr/>
          </p:nvSpPr>
          <p:spPr>
            <a:xfrm>
              <a:off x="2494108" y="3168482"/>
              <a:ext cx="648072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908596" y="4762018"/>
            <a:ext cx="648072" cy="743481"/>
            <a:chOff x="4908596" y="4762018"/>
            <a:chExt cx="648072" cy="743481"/>
          </a:xfrm>
        </p:grpSpPr>
        <p:sp>
          <p:nvSpPr>
            <p:cNvPr id="13" name="TextovéPole 12"/>
            <p:cNvSpPr txBox="1"/>
            <p:nvPr/>
          </p:nvSpPr>
          <p:spPr>
            <a:xfrm>
              <a:off x="4960504" y="4762018"/>
              <a:ext cx="43473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6</a:t>
              </a:r>
              <a:endParaRPr lang="cs-CZ" sz="3600" dirty="0"/>
            </a:p>
          </p:txBody>
        </p:sp>
        <p:sp>
          <p:nvSpPr>
            <p:cNvPr id="17" name="Ovál 16"/>
            <p:cNvSpPr/>
            <p:nvPr/>
          </p:nvSpPr>
          <p:spPr>
            <a:xfrm>
              <a:off x="4908596" y="4787735"/>
              <a:ext cx="648072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8" name="Ovál 17"/>
          <p:cNvSpPr/>
          <p:nvPr/>
        </p:nvSpPr>
        <p:spPr>
          <a:xfrm>
            <a:off x="6660232" y="1988840"/>
            <a:ext cx="504056" cy="7177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40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11" grpId="0"/>
      <p:bldP spid="12" grpId="0"/>
      <p:bldP spid="14" grpId="0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16633"/>
            <a:ext cx="7416824" cy="79208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7917" y="2015473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234 + (79 – 56) . 6 + (231 – 199) + 81 : 9 =</a:t>
            </a:r>
            <a:endParaRPr lang="cs-CZ" sz="3600" dirty="0"/>
          </a:p>
        </p:txBody>
      </p:sp>
      <p:sp>
        <p:nvSpPr>
          <p:cNvPr id="4" name="Levá složená závorka 3"/>
          <p:cNvSpPr/>
          <p:nvPr/>
        </p:nvSpPr>
        <p:spPr>
          <a:xfrm rot="16200000">
            <a:off x="2315178" y="2489717"/>
            <a:ext cx="432048" cy="840651"/>
          </a:xfrm>
          <a:prstGeom prst="lef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Levá složená závorka 4"/>
          <p:cNvSpPr/>
          <p:nvPr/>
        </p:nvSpPr>
        <p:spPr>
          <a:xfrm rot="16200000">
            <a:off x="7368590" y="2484989"/>
            <a:ext cx="432048" cy="840651"/>
          </a:xfrm>
          <a:prstGeom prst="lef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Levá složená závorka 5"/>
          <p:cNvSpPr/>
          <p:nvPr/>
        </p:nvSpPr>
        <p:spPr>
          <a:xfrm rot="16200000">
            <a:off x="5340643" y="2450684"/>
            <a:ext cx="432048" cy="840651"/>
          </a:xfrm>
          <a:prstGeom prst="lef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Levá složená závorka 7"/>
          <p:cNvSpPr/>
          <p:nvPr/>
        </p:nvSpPr>
        <p:spPr>
          <a:xfrm rot="16200000">
            <a:off x="2976596" y="2869090"/>
            <a:ext cx="432048" cy="2038680"/>
          </a:xfrm>
          <a:prstGeom prst="lef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917" y="6093296"/>
            <a:ext cx="78044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234 + 138 + 32 + 9 = 413</a:t>
            </a:r>
            <a:endParaRPr lang="cs-CZ" sz="3600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2207166" y="3126067"/>
            <a:ext cx="663640" cy="718351"/>
            <a:chOff x="1182190" y="3086447"/>
            <a:chExt cx="663640" cy="718351"/>
          </a:xfrm>
        </p:grpSpPr>
        <p:sp>
          <p:nvSpPr>
            <p:cNvPr id="9" name="TextovéPole 8"/>
            <p:cNvSpPr txBox="1"/>
            <p:nvPr/>
          </p:nvSpPr>
          <p:spPr>
            <a:xfrm>
              <a:off x="1233483" y="3086447"/>
              <a:ext cx="612347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23</a:t>
              </a:r>
              <a:endParaRPr lang="cs-CZ" sz="3600" dirty="0"/>
            </a:p>
          </p:txBody>
        </p:sp>
        <p:sp>
          <p:nvSpPr>
            <p:cNvPr id="15" name="Ovál 14"/>
            <p:cNvSpPr/>
            <p:nvPr/>
          </p:nvSpPr>
          <p:spPr>
            <a:xfrm>
              <a:off x="1182190" y="3087034"/>
              <a:ext cx="648072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5203509" y="3170666"/>
            <a:ext cx="648072" cy="717764"/>
            <a:chOff x="6234813" y="1885727"/>
            <a:chExt cx="648072" cy="717764"/>
          </a:xfrm>
        </p:grpSpPr>
        <p:sp>
          <p:nvSpPr>
            <p:cNvPr id="10" name="TextovéPole 9"/>
            <p:cNvSpPr txBox="1"/>
            <p:nvPr/>
          </p:nvSpPr>
          <p:spPr>
            <a:xfrm>
              <a:off x="6301483" y="1885727"/>
              <a:ext cx="57297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32</a:t>
              </a:r>
              <a:endParaRPr lang="cs-CZ" sz="3200" dirty="0"/>
            </a:p>
          </p:txBody>
        </p:sp>
        <p:sp>
          <p:nvSpPr>
            <p:cNvPr id="16" name="Ovál 15"/>
            <p:cNvSpPr/>
            <p:nvPr/>
          </p:nvSpPr>
          <p:spPr>
            <a:xfrm>
              <a:off x="6234813" y="1885727"/>
              <a:ext cx="648072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260578" y="3170666"/>
            <a:ext cx="648072" cy="743481"/>
            <a:chOff x="4908596" y="4762018"/>
            <a:chExt cx="648072" cy="743481"/>
          </a:xfrm>
        </p:grpSpPr>
        <p:sp>
          <p:nvSpPr>
            <p:cNvPr id="13" name="TextovéPole 12"/>
            <p:cNvSpPr txBox="1"/>
            <p:nvPr/>
          </p:nvSpPr>
          <p:spPr>
            <a:xfrm>
              <a:off x="4960504" y="4762018"/>
              <a:ext cx="43473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9</a:t>
              </a:r>
              <a:endParaRPr lang="cs-CZ" sz="3600" dirty="0"/>
            </a:p>
          </p:txBody>
        </p:sp>
        <p:sp>
          <p:nvSpPr>
            <p:cNvPr id="17" name="Ovál 16"/>
            <p:cNvSpPr/>
            <p:nvPr/>
          </p:nvSpPr>
          <p:spPr>
            <a:xfrm>
              <a:off x="4908596" y="4787735"/>
              <a:ext cx="648072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2850313" y="4221088"/>
            <a:ext cx="720955" cy="717764"/>
            <a:chOff x="2850313" y="4221088"/>
            <a:chExt cx="720955" cy="717764"/>
          </a:xfrm>
        </p:grpSpPr>
        <p:sp>
          <p:nvSpPr>
            <p:cNvPr id="12" name="TextovéPole 11"/>
            <p:cNvSpPr txBox="1"/>
            <p:nvPr/>
          </p:nvSpPr>
          <p:spPr>
            <a:xfrm>
              <a:off x="2855238" y="4287582"/>
              <a:ext cx="71603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138</a:t>
              </a:r>
              <a:endParaRPr lang="cs-CZ" sz="3600" dirty="0"/>
            </a:p>
          </p:txBody>
        </p:sp>
        <p:sp>
          <p:nvSpPr>
            <p:cNvPr id="18" name="Ovál 17"/>
            <p:cNvSpPr/>
            <p:nvPr/>
          </p:nvSpPr>
          <p:spPr>
            <a:xfrm>
              <a:off x="2850313" y="4221088"/>
              <a:ext cx="674934" cy="71776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647495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8" grpId="0" animBg="1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416824" cy="65050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565" y="1053548"/>
            <a:ext cx="13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DA63"/>
                </a:solidFill>
              </a:rPr>
              <a:t>Vypočítej !</a:t>
            </a:r>
            <a:endParaRPr lang="cs-CZ" b="1" dirty="0">
              <a:solidFill>
                <a:srgbClr val="00DA6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0408" y="2132855"/>
            <a:ext cx="66247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68 + (35 + 18) . 9 + 251 =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68 + 35 + 18 . 9 + 251 =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(68 + 35) + 18 . (9 + 251) =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2240" y="2132855"/>
            <a:ext cx="121308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796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516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4 783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68673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416824" cy="65050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565" y="1053548"/>
            <a:ext cx="13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DA63"/>
                </a:solidFill>
              </a:rPr>
              <a:t>Vypočítej !</a:t>
            </a:r>
            <a:endParaRPr lang="cs-CZ" b="1" dirty="0">
              <a:solidFill>
                <a:srgbClr val="00DA6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0408" y="2132855"/>
            <a:ext cx="66247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976 + 450 : 5 + 9 . 30 =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252 : 3 + 87 : 3 + 412 =</a:t>
            </a:r>
          </a:p>
          <a:p>
            <a:endParaRPr lang="cs-CZ" sz="3600" dirty="0" smtClean="0">
              <a:solidFill>
                <a:srgbClr val="FFFF00"/>
              </a:solidFill>
            </a:endParaRP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810 : (3 + 87) . 9 + 25 =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2132855"/>
            <a:ext cx="111101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1 336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525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106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72712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416824" cy="65050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565" y="1053548"/>
            <a:ext cx="13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DA63"/>
                </a:solidFill>
              </a:rPr>
              <a:t>Vypočítej !</a:t>
            </a:r>
            <a:endParaRPr lang="cs-CZ" b="1" dirty="0">
              <a:solidFill>
                <a:srgbClr val="00DA6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0408" y="2132855"/>
            <a:ext cx="66247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86 – (8 . 3) + (6 . 5) =</a:t>
            </a: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27 + 48 : (24 – 12) . 3 =</a:t>
            </a: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(27 : 3 -6) . 40 . 30 =</a:t>
            </a: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90 : (5 . 6) + 33 – 6 : 3 =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2138089"/>
            <a:ext cx="125707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92</a:t>
            </a:r>
          </a:p>
          <a:p>
            <a:endParaRPr lang="cs-CZ" sz="3600" dirty="0"/>
          </a:p>
          <a:p>
            <a:r>
              <a:rPr lang="cs-CZ" sz="3600" dirty="0" smtClean="0"/>
              <a:t>39</a:t>
            </a:r>
          </a:p>
          <a:p>
            <a:endParaRPr lang="cs-CZ" sz="3600" dirty="0"/>
          </a:p>
          <a:p>
            <a:r>
              <a:rPr lang="cs-CZ" sz="3600" dirty="0" smtClean="0"/>
              <a:t>3 600</a:t>
            </a:r>
          </a:p>
          <a:p>
            <a:endParaRPr lang="cs-CZ" sz="3600" dirty="0"/>
          </a:p>
          <a:p>
            <a:r>
              <a:rPr lang="cs-CZ" sz="3600" dirty="0" smtClean="0"/>
              <a:t>34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4629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416824" cy="65050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565" y="1053548"/>
            <a:ext cx="13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DA63"/>
                </a:solidFill>
              </a:rPr>
              <a:t>Vypočítej !</a:t>
            </a:r>
            <a:endParaRPr lang="cs-CZ" b="1" dirty="0">
              <a:solidFill>
                <a:srgbClr val="00DA6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0408" y="2132855"/>
            <a:ext cx="66247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450 : (12 – 3) + 250 : 10 =</a:t>
            </a: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900 – 600 : (54 : 9) . 2 =</a:t>
            </a: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3 . 80 : 6 + 750 – 90 =</a:t>
            </a:r>
          </a:p>
          <a:p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(360 : 60) + 240 – (24 – 11) =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2132855"/>
            <a:ext cx="89992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75</a:t>
            </a:r>
          </a:p>
          <a:p>
            <a:endParaRPr lang="cs-CZ" sz="3600" dirty="0"/>
          </a:p>
          <a:p>
            <a:r>
              <a:rPr lang="cs-CZ" sz="3600" dirty="0" smtClean="0"/>
              <a:t>700</a:t>
            </a:r>
          </a:p>
          <a:p>
            <a:endParaRPr lang="cs-CZ" sz="3600" dirty="0"/>
          </a:p>
          <a:p>
            <a:r>
              <a:rPr lang="cs-CZ" sz="3600" dirty="0" smtClean="0"/>
              <a:t>700</a:t>
            </a:r>
          </a:p>
          <a:p>
            <a:endParaRPr lang="cs-CZ" sz="3600" dirty="0"/>
          </a:p>
          <a:p>
            <a:r>
              <a:rPr lang="cs-CZ" sz="3600" dirty="0" smtClean="0"/>
              <a:t>233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34246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416824" cy="650503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DA63"/>
                </a:solidFill>
              </a:rPr>
              <a:t>Pořadí výpočtů</a:t>
            </a:r>
            <a:endParaRPr lang="cs-CZ" sz="3200" dirty="0">
              <a:solidFill>
                <a:srgbClr val="00DA6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565" y="1053548"/>
            <a:ext cx="13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DA63"/>
                </a:solidFill>
              </a:rPr>
              <a:t>Vypočítej !</a:t>
            </a:r>
            <a:endParaRPr lang="cs-CZ" b="1" dirty="0">
              <a:solidFill>
                <a:srgbClr val="00DA63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988840"/>
            <a:ext cx="72599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100 + (</a:t>
            </a:r>
            <a:r>
              <a:rPr lang="cs-CZ" sz="3600" dirty="0" smtClean="0">
                <a:solidFill>
                  <a:srgbClr val="FFFF00"/>
                </a:solidFill>
              </a:rPr>
              <a:t>6 . 11</a:t>
            </a:r>
            <a:r>
              <a:rPr lang="cs-CZ" sz="3600" dirty="0" smtClean="0">
                <a:solidFill>
                  <a:srgbClr val="FFFF00"/>
                </a:solidFill>
              </a:rPr>
              <a:t>) – 5 . 33 + 7 . 85 + 97 =</a:t>
            </a:r>
          </a:p>
          <a:p>
            <a:r>
              <a:rPr lang="cs-CZ" sz="3600" dirty="0" smtClean="0">
                <a:solidFill>
                  <a:srgbClr val="FFFF00"/>
                </a:solidFill>
              </a:rPr>
              <a:t>63 + 9 . (11 – 5) . 3 + 9 . 73 + 73 =</a:t>
            </a:r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(51 + 6) . 7 – 4 . (33 + 7) + 85 + 45 =</a:t>
            </a:r>
          </a:p>
          <a:p>
            <a:r>
              <a:rPr lang="cs-CZ" sz="3600" dirty="0" smtClean="0">
                <a:solidFill>
                  <a:srgbClr val="FFFF00"/>
                </a:solidFill>
              </a:rPr>
              <a:t>(51 + 6) . 7 – 4 . 33 + 7 + 85 + 45 =</a:t>
            </a:r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38 + 6 . (11 – 5) . 30 + 7 . 97 + 21 =</a:t>
            </a:r>
            <a:endParaRPr lang="cs-CZ" sz="3600" dirty="0">
              <a:solidFill>
                <a:srgbClr val="FFFF00"/>
              </a:solidFill>
            </a:endParaRPr>
          </a:p>
          <a:p>
            <a:r>
              <a:rPr lang="cs-CZ" sz="3600" dirty="0" smtClean="0">
                <a:solidFill>
                  <a:srgbClr val="FFFF00"/>
                </a:solidFill>
              </a:rPr>
              <a:t>63 + (98 – 32) – 35 + 6 . 57 =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08304" y="1988840"/>
            <a:ext cx="97013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693</a:t>
            </a:r>
          </a:p>
          <a:p>
            <a:r>
              <a:rPr lang="cs-CZ" sz="3600" dirty="0" smtClean="0"/>
              <a:t>955</a:t>
            </a:r>
          </a:p>
          <a:p>
            <a:r>
              <a:rPr lang="cs-CZ" sz="3600" dirty="0" smtClean="0"/>
              <a:t>369</a:t>
            </a:r>
          </a:p>
          <a:p>
            <a:r>
              <a:rPr lang="cs-CZ" sz="3600" dirty="0" smtClean="0"/>
              <a:t>404</a:t>
            </a:r>
          </a:p>
          <a:p>
            <a:r>
              <a:rPr lang="cs-CZ" sz="3600" dirty="0" smtClean="0"/>
              <a:t>1818</a:t>
            </a:r>
          </a:p>
          <a:p>
            <a:r>
              <a:rPr lang="cs-CZ" sz="3600" dirty="0" smtClean="0"/>
              <a:t>436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8070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68817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31823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105</TotalTime>
  <Words>471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VY_32_INOVACE_19_  Pořadí výpočtů</vt:lpstr>
      <vt:lpstr>Prezentace aplikace PowerPoint</vt:lpstr>
      <vt:lpstr>Pořadí výpočtů</vt:lpstr>
      <vt:lpstr>Pořadí výpočtů</vt:lpstr>
      <vt:lpstr>Pořadí výpočtů</vt:lpstr>
      <vt:lpstr>Pořadí výpočtů</vt:lpstr>
      <vt:lpstr>Pořadí výpočtů</vt:lpstr>
      <vt:lpstr>Pořadí výpočtů</vt:lpstr>
      <vt:lpstr>Pořadí výpočtů</vt:lpstr>
      <vt:lpstr>Pořadí výpočtů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Pořadí výpočtů</dc:title>
  <dc:creator>Hanka</dc:creator>
  <cp:lastModifiedBy>učitelka</cp:lastModifiedBy>
  <cp:revision>19</cp:revision>
  <dcterms:created xsi:type="dcterms:W3CDTF">2011-09-11T16:12:11Z</dcterms:created>
  <dcterms:modified xsi:type="dcterms:W3CDTF">2012-09-25T08:57:44Z</dcterms:modified>
</cp:coreProperties>
</file>