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5085184"/>
            <a:ext cx="8305800" cy="1143000"/>
          </a:xfrm>
        </p:spPr>
        <p:txBody>
          <a:bodyPr/>
          <a:lstStyle/>
          <a:p>
            <a:r>
              <a:rPr lang="cs-CZ" sz="2400" dirty="0">
                <a:solidFill>
                  <a:srgbClr val="FF0000"/>
                </a:solidFill>
              </a:rPr>
              <a:t>Autor: </a:t>
            </a:r>
            <a:r>
              <a:rPr lang="cs-CZ" sz="2400" dirty="0" smtClean="0">
                <a:solidFill>
                  <a:srgbClr val="FF0000"/>
                </a:solidFill>
              </a:rPr>
              <a:t>Mgr. Renata </a:t>
            </a:r>
            <a:r>
              <a:rPr lang="cs-CZ" sz="2400" dirty="0" err="1">
                <a:solidFill>
                  <a:srgbClr val="FF0000"/>
                </a:solidFill>
              </a:rPr>
              <a:t>Václavíčková</a:t>
            </a:r>
            <a:endParaRPr lang="cs-CZ" sz="2400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2204864"/>
            <a:ext cx="8305800" cy="2448272"/>
          </a:xfrm>
        </p:spPr>
        <p:txBody>
          <a:bodyPr/>
          <a:lstStyle/>
          <a:p>
            <a:pPr marL="0" indent="0"/>
            <a:r>
              <a:rPr lang="cs-CZ" sz="2400" dirty="0">
                <a:solidFill>
                  <a:srgbClr val="FF0000"/>
                </a:solidFill>
              </a:rPr>
              <a:t>ZŠP a ZŠS Uherský Brod</a:t>
            </a:r>
            <a:br>
              <a:rPr lang="cs-CZ" sz="2400" dirty="0">
                <a:solidFill>
                  <a:srgbClr val="FF0000"/>
                </a:solidFill>
              </a:rPr>
            </a:br>
            <a:r>
              <a:rPr lang="cs-CZ" sz="2400" dirty="0">
                <a:solidFill>
                  <a:srgbClr val="FF0000"/>
                </a:solidFill>
              </a:rPr>
              <a:t> projekt č. CZ.1.07/1.4.00/21.0961</a:t>
            </a:r>
            <a:br>
              <a:rPr lang="cs-CZ" sz="2400" dirty="0">
                <a:solidFill>
                  <a:srgbClr val="FF0000"/>
                </a:solidFill>
              </a:rPr>
            </a:br>
            <a:r>
              <a:rPr lang="cs-CZ" sz="2400" dirty="0">
                <a:solidFill>
                  <a:srgbClr val="FF0000"/>
                </a:solidFill>
              </a:rPr>
              <a:t/>
            </a:r>
            <a:br>
              <a:rPr lang="cs-CZ" sz="2400" dirty="0">
                <a:solidFill>
                  <a:srgbClr val="FF0000"/>
                </a:solidFill>
              </a:rPr>
            </a:br>
            <a:r>
              <a:rPr lang="cs-CZ" sz="2600" dirty="0" smtClean="0">
                <a:solidFill>
                  <a:srgbClr val="FF0000"/>
                </a:solidFill>
              </a:rPr>
              <a:t>Angličtina </a:t>
            </a:r>
            <a:r>
              <a:rPr lang="cs-CZ" sz="2600" dirty="0">
                <a:solidFill>
                  <a:srgbClr val="FF0000"/>
                </a:solidFill>
              </a:rPr>
              <a:t>pro 2. stupeň</a:t>
            </a:r>
            <a:br>
              <a:rPr lang="cs-CZ" sz="2600" dirty="0">
                <a:solidFill>
                  <a:srgbClr val="FF0000"/>
                </a:solidFill>
              </a:rPr>
            </a:br>
            <a:r>
              <a:rPr lang="cs-CZ" sz="2400" dirty="0">
                <a:solidFill>
                  <a:srgbClr val="FF0000"/>
                </a:solidFill>
              </a:rPr>
              <a:t>Č. </a:t>
            </a:r>
            <a:r>
              <a:rPr lang="cs-CZ" sz="2400" dirty="0" err="1">
                <a:solidFill>
                  <a:srgbClr val="FF0000"/>
                </a:solidFill>
              </a:rPr>
              <a:t>DUMu</a:t>
            </a:r>
            <a:r>
              <a:rPr lang="cs-CZ" sz="2400" dirty="0">
                <a:solidFill>
                  <a:srgbClr val="FF0000"/>
                </a:solidFill>
              </a:rPr>
              <a:t>:  </a:t>
            </a:r>
            <a:r>
              <a:rPr lang="cs-CZ" sz="2400" dirty="0" smtClean="0">
                <a:solidFill>
                  <a:srgbClr val="FF0000"/>
                </a:solidFill>
              </a:rPr>
              <a:t>VY_22_INOVACE_26_Přítomný průběhový čas</a:t>
            </a:r>
            <a:r>
              <a:rPr lang="cs-CZ" sz="2600" dirty="0">
                <a:solidFill>
                  <a:srgbClr val="FF0000"/>
                </a:solidFill>
              </a:rPr>
              <a:t/>
            </a:r>
            <a:br>
              <a:rPr lang="cs-CZ" sz="2600" dirty="0">
                <a:solidFill>
                  <a:srgbClr val="FF0000"/>
                </a:solidFill>
              </a:rPr>
            </a:b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361" y="44911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7641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rgbClr val="FF0000"/>
                </a:solidFill>
              </a:rPr>
              <a:t>Anotace: Prezentace slouží k procvičení dané  gramatiky.</a:t>
            </a:r>
            <a:br>
              <a:rPr lang="cs-CZ" sz="2400" dirty="0" smtClean="0">
                <a:solidFill>
                  <a:srgbClr val="FF0000"/>
                </a:solidFill>
              </a:rPr>
            </a:b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              Je určena žákům 9. ročníku.</a:t>
            </a:r>
            <a:br>
              <a:rPr lang="cs-CZ" sz="2400" dirty="0" smtClean="0">
                <a:solidFill>
                  <a:srgbClr val="FF0000"/>
                </a:solidFill>
              </a:rPr>
            </a:b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              VM byl vytvořen v březnu 2012.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28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xfrm>
            <a:off x="251520" y="836712"/>
            <a:ext cx="8435280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I/ </a:t>
            </a:r>
            <a:r>
              <a:rPr lang="cs-CZ" sz="2400" dirty="0" err="1" smtClean="0"/>
              <a:t>write</a:t>
            </a:r>
            <a:r>
              <a:rPr lang="cs-CZ" sz="2400" dirty="0" smtClean="0"/>
              <a:t>/ my </a:t>
            </a:r>
            <a:r>
              <a:rPr lang="cs-CZ" sz="2400" dirty="0" err="1" smtClean="0"/>
              <a:t>homework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______________________________________________________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She</a:t>
            </a:r>
            <a:r>
              <a:rPr lang="cs-CZ" sz="2400" dirty="0" smtClean="0"/>
              <a:t>/ </a:t>
            </a:r>
            <a:r>
              <a:rPr lang="cs-CZ" sz="2400" dirty="0" err="1" smtClean="0"/>
              <a:t>stand</a:t>
            </a:r>
            <a:r>
              <a:rPr lang="cs-CZ" sz="2400" dirty="0" smtClean="0"/>
              <a:t>/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bus stop.</a:t>
            </a:r>
          </a:p>
          <a:p>
            <a:pPr marL="0" indent="0">
              <a:buNone/>
            </a:pPr>
            <a:r>
              <a:rPr lang="cs-CZ" sz="2400" dirty="0" smtClean="0"/>
              <a:t>______________________________________________________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Baby/</a:t>
            </a:r>
            <a:r>
              <a:rPr lang="cs-CZ" sz="2400" dirty="0" err="1" smtClean="0"/>
              <a:t>sleep</a:t>
            </a:r>
            <a:r>
              <a:rPr lang="cs-CZ" sz="2400" dirty="0" smtClean="0"/>
              <a:t>/ 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bedroom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______________________________________________________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err="1" smtClean="0"/>
              <a:t>Dad</a:t>
            </a:r>
            <a:r>
              <a:rPr lang="cs-CZ" sz="2400" dirty="0" smtClean="0"/>
              <a:t>/ </a:t>
            </a:r>
            <a:r>
              <a:rPr lang="cs-CZ" sz="2400" dirty="0" err="1" smtClean="0"/>
              <a:t>work</a:t>
            </a:r>
            <a:r>
              <a:rPr lang="cs-CZ" sz="2400" dirty="0" smtClean="0"/>
              <a:t>/ 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______________________________________________________</a:t>
            </a:r>
            <a:endParaRPr lang="cs-CZ" sz="2400" dirty="0"/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pPr algn="l"/>
            <a:r>
              <a:rPr lang="cs-CZ" sz="2700" dirty="0" smtClean="0">
                <a:solidFill>
                  <a:srgbClr val="FF0000"/>
                </a:solidFill>
              </a:rPr>
              <a:t>Sestav věty v přítomném </a:t>
            </a:r>
            <a:r>
              <a:rPr lang="cs-CZ" sz="2400" dirty="0" smtClean="0">
                <a:solidFill>
                  <a:srgbClr val="FF0000"/>
                </a:solidFill>
              </a:rPr>
              <a:t>průběhovém čase. Přelož.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55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We</a:t>
            </a:r>
            <a:r>
              <a:rPr lang="cs-CZ" sz="2400" dirty="0" smtClean="0"/>
              <a:t>/ </a:t>
            </a:r>
            <a:r>
              <a:rPr lang="cs-CZ" sz="2400" dirty="0" err="1" smtClean="0"/>
              <a:t>eat</a:t>
            </a:r>
            <a:r>
              <a:rPr lang="cs-CZ" sz="2400" dirty="0" smtClean="0"/>
              <a:t> and drink/ 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kitchen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____________________________________________________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err="1" smtClean="0"/>
              <a:t>Me</a:t>
            </a:r>
            <a:r>
              <a:rPr lang="cs-CZ" sz="2400" dirty="0" smtClean="0"/>
              <a:t> and </a:t>
            </a:r>
            <a:r>
              <a:rPr lang="cs-CZ" sz="2400" dirty="0" err="1" smtClean="0"/>
              <a:t>you</a:t>
            </a:r>
            <a:r>
              <a:rPr lang="cs-CZ" sz="2400" dirty="0" smtClean="0"/>
              <a:t>/ go/ to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cinema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____________________________________________________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He/ play/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</a:t>
            </a:r>
            <a:r>
              <a:rPr lang="cs-CZ" sz="2400" dirty="0" err="1" smtClean="0"/>
              <a:t>games</a:t>
            </a:r>
            <a:r>
              <a:rPr lang="cs-CZ" sz="2400" dirty="0" smtClean="0"/>
              <a:t>/ </a:t>
            </a:r>
            <a:r>
              <a:rPr lang="cs-CZ" sz="2400" dirty="0" err="1" smtClean="0"/>
              <a:t>now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____________________________________________________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err="1" smtClean="0"/>
              <a:t>They</a:t>
            </a:r>
            <a:r>
              <a:rPr lang="cs-CZ" sz="2400" dirty="0" smtClean="0"/>
              <a:t> / </a:t>
            </a:r>
            <a:r>
              <a:rPr lang="cs-CZ" sz="2400" dirty="0" err="1" smtClean="0"/>
              <a:t>watch</a:t>
            </a:r>
            <a:r>
              <a:rPr lang="cs-CZ" sz="2400" dirty="0" smtClean="0"/>
              <a:t> TV/ 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living</a:t>
            </a:r>
            <a:r>
              <a:rPr lang="cs-CZ" sz="2400" dirty="0" smtClean="0"/>
              <a:t> </a:t>
            </a:r>
            <a:r>
              <a:rPr lang="cs-CZ" sz="2400" dirty="0" err="1" smtClean="0"/>
              <a:t>room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____________________________________________________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6"/>
            <a:ext cx="8229600" cy="418059"/>
          </a:xfrm>
        </p:spPr>
        <p:txBody>
          <a:bodyPr>
            <a:noAutofit/>
          </a:bodyPr>
          <a:lstStyle/>
          <a:p>
            <a:pPr algn="l"/>
            <a:r>
              <a:rPr lang="cs-CZ" sz="2000" dirty="0" smtClean="0">
                <a:solidFill>
                  <a:srgbClr val="FF0000"/>
                </a:solidFill>
              </a:rPr>
              <a:t>Pokračuj.</a:t>
            </a:r>
            <a:endParaRPr lang="cs-CZ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45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12304"/>
          </a:xfrm>
        </p:spPr>
        <p:txBody>
          <a:bodyPr>
            <a:normAutofit/>
          </a:bodyPr>
          <a:lstStyle/>
          <a:p>
            <a:pPr algn="just"/>
            <a:r>
              <a:rPr lang="cs-CZ" sz="2400" dirty="0" smtClean="0">
                <a:solidFill>
                  <a:srgbClr val="FF0000"/>
                </a:solidFill>
              </a:rPr>
              <a:t>Z každého  sloupce  vyber  slovo  a  t </a:t>
            </a:r>
            <a:r>
              <a:rPr lang="cs-CZ" sz="2400" dirty="0" err="1" smtClean="0">
                <a:solidFill>
                  <a:srgbClr val="FF0000"/>
                </a:solidFill>
              </a:rPr>
              <a:t>voř</a:t>
            </a:r>
            <a:r>
              <a:rPr lang="cs-CZ" sz="2400" dirty="0" smtClean="0">
                <a:solidFill>
                  <a:srgbClr val="FF0000"/>
                </a:solidFill>
              </a:rPr>
              <a:t>  věty.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I</a:t>
            </a:r>
          </a:p>
          <a:p>
            <a:r>
              <a:rPr lang="cs-CZ" dirty="0" smtClean="0"/>
              <a:t>HE                            IS</a:t>
            </a:r>
          </a:p>
          <a:p>
            <a:r>
              <a:rPr lang="cs-CZ" dirty="0" smtClean="0"/>
              <a:t>THEY                      </a:t>
            </a:r>
          </a:p>
          <a:p>
            <a:r>
              <a:rPr lang="cs-CZ" dirty="0" smtClean="0"/>
              <a:t>YOU                        AM</a:t>
            </a:r>
          </a:p>
          <a:p>
            <a:r>
              <a:rPr lang="cs-CZ" dirty="0" smtClean="0"/>
              <a:t>WE</a:t>
            </a:r>
          </a:p>
          <a:p>
            <a:r>
              <a:rPr lang="cs-CZ" dirty="0" smtClean="0"/>
              <a:t>IT                             ARE</a:t>
            </a:r>
          </a:p>
          <a:p>
            <a:r>
              <a:rPr lang="cs-CZ" dirty="0" smtClean="0"/>
              <a:t>SHE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4929411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/>
              <a:t>READING A BOOK.</a:t>
            </a:r>
          </a:p>
          <a:p>
            <a:endParaRPr lang="cs-CZ" sz="2000" dirty="0"/>
          </a:p>
          <a:p>
            <a:r>
              <a:rPr lang="cs-CZ" sz="2000" dirty="0" smtClean="0"/>
              <a:t>OPENING THE DOOR.</a:t>
            </a:r>
          </a:p>
          <a:p>
            <a:endParaRPr lang="cs-CZ" sz="2000" dirty="0"/>
          </a:p>
          <a:p>
            <a:r>
              <a:rPr lang="cs-CZ" sz="2000" dirty="0" smtClean="0"/>
              <a:t>PLAYING IN THE GARDEN.</a:t>
            </a:r>
          </a:p>
          <a:p>
            <a:endParaRPr lang="cs-CZ" sz="2000" dirty="0"/>
          </a:p>
          <a:p>
            <a:r>
              <a:rPr lang="cs-CZ" sz="2000" dirty="0" smtClean="0"/>
              <a:t>GOING TO SCHOOL.</a:t>
            </a:r>
          </a:p>
          <a:p>
            <a:endParaRPr lang="cs-CZ" sz="2000" dirty="0"/>
          </a:p>
          <a:p>
            <a:r>
              <a:rPr lang="cs-CZ" sz="2000" dirty="0" smtClean="0"/>
              <a:t>DOING MY HOMEWORK.</a:t>
            </a:r>
          </a:p>
          <a:p>
            <a:endParaRPr lang="cs-CZ" sz="2000" dirty="0"/>
          </a:p>
          <a:p>
            <a:r>
              <a:rPr lang="cs-CZ" sz="2000" dirty="0" smtClean="0"/>
              <a:t>COOKING IN THE KITCHEN.</a:t>
            </a:r>
          </a:p>
          <a:p>
            <a:endParaRPr lang="cs-CZ" sz="2000" dirty="0"/>
          </a:p>
          <a:p>
            <a:r>
              <a:rPr lang="cs-CZ" sz="2000" smtClean="0"/>
              <a:t>LOOKING AT THE PICTURE.</a:t>
            </a:r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87914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4326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I AM WRITING MY HOMEWORK.</a:t>
            </a:r>
          </a:p>
          <a:p>
            <a:r>
              <a:rPr lang="cs-CZ" sz="2400" dirty="0" smtClean="0"/>
              <a:t>PÍŠU (svůj) DOMÁCÍ ÚKOL.</a:t>
            </a:r>
          </a:p>
          <a:p>
            <a:endParaRPr lang="cs-CZ" sz="2400" dirty="0"/>
          </a:p>
          <a:p>
            <a:r>
              <a:rPr lang="cs-CZ" sz="2400" dirty="0" smtClean="0"/>
              <a:t>SHE IS STANDING AT THE BUS STOP.</a:t>
            </a:r>
          </a:p>
          <a:p>
            <a:r>
              <a:rPr lang="cs-CZ" sz="2400" dirty="0" smtClean="0"/>
              <a:t>(ona) STOJÍ NA AUTOBUSOVÉ ZASTÁVCE.</a:t>
            </a:r>
          </a:p>
          <a:p>
            <a:endParaRPr lang="cs-CZ" sz="2400" dirty="0"/>
          </a:p>
          <a:p>
            <a:r>
              <a:rPr lang="cs-CZ" sz="2400" dirty="0" smtClean="0"/>
              <a:t>BABY IS SLEEPING IN THE BEDROOM.</a:t>
            </a:r>
          </a:p>
          <a:p>
            <a:r>
              <a:rPr lang="cs-CZ" sz="2400" dirty="0" smtClean="0"/>
              <a:t>MIMINKO SPÍ V LOŽNICI.</a:t>
            </a:r>
          </a:p>
          <a:p>
            <a:endParaRPr lang="cs-CZ" sz="2400" dirty="0"/>
          </a:p>
          <a:p>
            <a:r>
              <a:rPr lang="cs-CZ" sz="2400" dirty="0" smtClean="0"/>
              <a:t>DAD IS WORKING AT HOME.</a:t>
            </a:r>
          </a:p>
          <a:p>
            <a:r>
              <a:rPr lang="cs-CZ" sz="2400" dirty="0" smtClean="0"/>
              <a:t>TÁTA (právě) PRACUJE DOMA.</a:t>
            </a:r>
            <a:endParaRPr lang="cs-CZ" sz="2400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/>
              <a:t>ŘEŠENÍ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9528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692696"/>
            <a:ext cx="8229600" cy="547260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WE ARE EATING AND DRINKING IN THE KITCHEN.</a:t>
            </a:r>
          </a:p>
          <a:p>
            <a:r>
              <a:rPr lang="cs-CZ" sz="2400" dirty="0" smtClean="0"/>
              <a:t>(právě) JÍME A PIJEME V KUCHYNI.</a:t>
            </a:r>
          </a:p>
          <a:p>
            <a:endParaRPr lang="cs-CZ" sz="2400" dirty="0"/>
          </a:p>
          <a:p>
            <a:r>
              <a:rPr lang="cs-CZ" sz="2400" dirty="0" smtClean="0"/>
              <a:t>ME AND YOU ARE GOING TO THE CINEMA.</a:t>
            </a:r>
          </a:p>
          <a:p>
            <a:r>
              <a:rPr lang="cs-CZ" sz="2400" dirty="0" smtClean="0"/>
              <a:t>JÁ A TY JDEME DO KINA.</a:t>
            </a:r>
          </a:p>
          <a:p>
            <a:endParaRPr lang="cs-CZ" sz="2400" dirty="0"/>
          </a:p>
          <a:p>
            <a:r>
              <a:rPr lang="cs-CZ" sz="2400" dirty="0" smtClean="0"/>
              <a:t>HE IS PLAYING COMPUTER GAMES NOW.</a:t>
            </a:r>
          </a:p>
          <a:p>
            <a:r>
              <a:rPr lang="cs-CZ" sz="2400" dirty="0" smtClean="0"/>
              <a:t>(on) TEĎ HRAJE POČÍTAČOVÉ HRY.</a:t>
            </a:r>
          </a:p>
          <a:p>
            <a:endParaRPr lang="cs-CZ" sz="2400" dirty="0"/>
          </a:p>
          <a:p>
            <a:r>
              <a:rPr lang="cs-CZ" sz="2400" dirty="0" smtClean="0"/>
              <a:t>THEY ARE WATCHING TV  IN THE LIVING ROOM.</a:t>
            </a:r>
          </a:p>
          <a:p>
            <a:r>
              <a:rPr lang="cs-CZ" sz="2400" dirty="0" smtClean="0"/>
              <a:t>SLEDUJÍ TELEVIZI V OBÝVACÍM POKOJI.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6649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19328"/>
          </a:xfrm>
        </p:spPr>
        <p:txBody>
          <a:bodyPr/>
          <a:lstStyle/>
          <a:p>
            <a:r>
              <a:rPr lang="cs-CZ" dirty="0" smtClean="0"/>
              <a:t>Věty musí začínat následujícími vazbami:</a:t>
            </a:r>
          </a:p>
          <a:p>
            <a:r>
              <a:rPr lang="cs-CZ" dirty="0" smtClean="0"/>
              <a:t>I AM…</a:t>
            </a:r>
          </a:p>
          <a:p>
            <a:r>
              <a:rPr lang="cs-CZ" dirty="0" smtClean="0"/>
              <a:t>YOU ARE…</a:t>
            </a:r>
          </a:p>
          <a:p>
            <a:r>
              <a:rPr lang="cs-CZ" dirty="0" smtClean="0"/>
              <a:t>HE IS…</a:t>
            </a:r>
          </a:p>
          <a:p>
            <a:r>
              <a:rPr lang="cs-CZ" dirty="0" smtClean="0"/>
              <a:t>SHE IS…</a:t>
            </a:r>
          </a:p>
          <a:p>
            <a:r>
              <a:rPr lang="cs-CZ" dirty="0" smtClean="0"/>
              <a:t>IT IS…</a:t>
            </a:r>
          </a:p>
          <a:p>
            <a:r>
              <a:rPr lang="cs-CZ" dirty="0" smtClean="0"/>
              <a:t>WE ARE…</a:t>
            </a:r>
          </a:p>
          <a:p>
            <a:r>
              <a:rPr lang="cs-CZ" dirty="0" smtClean="0"/>
              <a:t>YOU ARE…</a:t>
            </a:r>
          </a:p>
          <a:p>
            <a:r>
              <a:rPr lang="cs-CZ" dirty="0" smtClean="0"/>
              <a:t>THEY ARE…</a:t>
            </a:r>
          </a:p>
          <a:p>
            <a:endParaRPr lang="cs-CZ" dirty="0"/>
          </a:p>
          <a:p>
            <a:r>
              <a:rPr lang="cs-CZ" dirty="0" smtClean="0"/>
              <a:t>- další doplnění je libovolné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936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57</TotalTime>
  <Words>312</Words>
  <Application>Microsoft Office PowerPoint</Application>
  <PresentationFormat>Předvádění na obrazovce (4:3)</PresentationFormat>
  <Paragraphs>84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Papír</vt:lpstr>
      <vt:lpstr>ZŠP a ZŠS Uherský Brod  projekt č. CZ.1.07/1.4.00/21.0961  Angličtina pro 2. stupeň Č. DUMu:  VY_22_INOVACE_26_Přítomný průběhový čas </vt:lpstr>
      <vt:lpstr>Anotace: Prezentace slouží k procvičení dané  gramatiky.                   Je určena žákům 9. ročníku.                   VM byl vytvořen v březnu 2012.</vt:lpstr>
      <vt:lpstr>Sestav věty v přítomném průběhovém čase. Přelož.</vt:lpstr>
      <vt:lpstr>Pokračuj.</vt:lpstr>
      <vt:lpstr>Z každého  sloupce  vyber  slovo  a  t voř  věty.</vt:lpstr>
      <vt:lpstr>ŘEŠENÍ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PC-1SLG</dc:creator>
  <cp:lastModifiedBy>PC-1SLG</cp:lastModifiedBy>
  <cp:revision>8</cp:revision>
  <dcterms:created xsi:type="dcterms:W3CDTF">2012-03-01T05:00:36Z</dcterms:created>
  <dcterms:modified xsi:type="dcterms:W3CDTF">2012-06-22T05:49:35Z</dcterms:modified>
</cp:coreProperties>
</file>