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3196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 noGrp="1"/>
          </p:cNvSpPr>
          <p:nvPr>
            <p:ph type="ctrTitle"/>
          </p:nvPr>
        </p:nvSpPr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marL="182563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>
                <a:solidFill>
                  <a:schemeClr val="tx2"/>
                </a:solidFill>
              </a:rPr>
              <a:t/>
            </a:r>
            <a:br>
              <a:rPr lang="cs-CZ" sz="3600">
                <a:solidFill>
                  <a:schemeClr val="tx2"/>
                </a:solidFill>
              </a:rPr>
            </a:br>
            <a:r>
              <a:rPr lang="cs-CZ" sz="3600">
                <a:solidFill>
                  <a:schemeClr val="tx2"/>
                </a:solidFill>
              </a:rPr>
              <a:t>      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 bwMode="auto">
          <a:xfrm>
            <a:off x="526260" y="2132857"/>
            <a:ext cx="7848872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marL="182563" algn="ctr" defTabSz="914400" rtl="0" eaLnBrk="0" latinLnBrk="0" hangingPunct="0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Arial" charset="0"/>
                <a:ea typeface="+mj-ea"/>
                <a:cs typeface="+mj-cs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/>
            <a:r>
              <a:rPr lang="cs-CZ" sz="2400" dirty="0"/>
              <a:t>ZŠP a ZŠS Uherský Brod</a:t>
            </a:r>
          </a:p>
          <a:p>
            <a:pPr marL="0"/>
            <a:r>
              <a:rPr lang="cs-CZ" sz="2400" dirty="0"/>
              <a:t> projekt č. CZ.1.07/1.4.00/21.0961</a:t>
            </a:r>
          </a:p>
          <a:p>
            <a:endParaRPr lang="cs-CZ" sz="2400" dirty="0"/>
          </a:p>
          <a:p>
            <a:pPr marL="0"/>
            <a:r>
              <a:rPr lang="cs-CZ" sz="2400" dirty="0"/>
              <a:t>Angličtina pro 2. stupeň</a:t>
            </a:r>
          </a:p>
          <a:p>
            <a:pPr marL="0"/>
            <a:r>
              <a:rPr lang="cs-CZ" sz="2000" dirty="0"/>
              <a:t>Č. </a:t>
            </a:r>
            <a:r>
              <a:rPr lang="cs-CZ" sz="2000" dirty="0" err="1"/>
              <a:t>DUMu</a:t>
            </a:r>
            <a:r>
              <a:rPr lang="cs-CZ" sz="2000" dirty="0"/>
              <a:t>:  </a:t>
            </a:r>
            <a:r>
              <a:rPr lang="cs-CZ" sz="2000" dirty="0" smtClean="0"/>
              <a:t>VY_22_INOVACE_27_Přítomný č. průběhový - zápor</a:t>
            </a:r>
            <a:endParaRPr lang="cs-CZ" sz="2000" dirty="0"/>
          </a:p>
          <a:p>
            <a:endParaRPr lang="cs-CZ" sz="2400" dirty="0"/>
          </a:p>
          <a:p>
            <a:endParaRPr lang="cs-CZ" sz="2400" dirty="0"/>
          </a:p>
          <a:p>
            <a:pPr marL="0"/>
            <a:r>
              <a:rPr lang="cs-CZ" sz="2400" dirty="0"/>
              <a:t>Autor: </a:t>
            </a:r>
            <a:r>
              <a:rPr lang="cs-CZ" sz="2400" dirty="0" smtClean="0"/>
              <a:t>Mgr. Renata </a:t>
            </a:r>
            <a:r>
              <a:rPr lang="cs-CZ" sz="2400" dirty="0" err="1"/>
              <a:t>Václavíčková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6148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712968" cy="113813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Anotace: </a:t>
            </a:r>
            <a:r>
              <a:rPr lang="cs-CZ" sz="2000" dirty="0" smtClean="0"/>
              <a:t>Prezentace slouží k výkladu a procvičení dané gramatiky.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 Je určena žákům 9. ročníku.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 VM byl vytvořen v březnu 2012.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44169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764705"/>
            <a:ext cx="7315200" cy="1080119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Přítomný čas průběhový - </a:t>
            </a:r>
            <a:r>
              <a:rPr lang="cs-CZ" sz="2800" dirty="0" smtClean="0">
                <a:solidFill>
                  <a:srgbClr val="FF0000"/>
                </a:solidFill>
              </a:rPr>
              <a:t>zápor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tvoříme přidáním </a:t>
            </a:r>
            <a:r>
              <a:rPr lang="cs-CZ" sz="2400" dirty="0" smtClean="0">
                <a:solidFill>
                  <a:srgbClr val="FF0000"/>
                </a:solidFill>
              </a:rPr>
              <a:t>NOT</a:t>
            </a:r>
            <a:r>
              <a:rPr lang="cs-CZ" sz="2400" dirty="0" smtClean="0"/>
              <a:t> za tvar slovesa TO BE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př. 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not</a:t>
            </a:r>
            <a:r>
              <a:rPr lang="cs-CZ" sz="2400" dirty="0" smtClean="0"/>
              <a:t> </a:t>
            </a:r>
            <a:r>
              <a:rPr lang="cs-CZ" sz="2400" dirty="0" err="1" smtClean="0"/>
              <a:t>sleeping</a:t>
            </a:r>
            <a:r>
              <a:rPr lang="cs-CZ" sz="2400" dirty="0" smtClean="0"/>
              <a:t>.  Nespím.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He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not</a:t>
            </a:r>
            <a:r>
              <a:rPr lang="cs-CZ" sz="2400" dirty="0" smtClean="0"/>
              <a:t> </a:t>
            </a:r>
            <a:r>
              <a:rPr lang="cs-CZ" sz="2400" dirty="0" err="1" smtClean="0"/>
              <a:t>watching</a:t>
            </a:r>
            <a:r>
              <a:rPr lang="cs-CZ" sz="2400" dirty="0" smtClean="0"/>
              <a:t> TV.  Nesleduje TV.</a:t>
            </a:r>
          </a:p>
          <a:p>
            <a:pPr marL="0" indent="0">
              <a:buNone/>
            </a:pPr>
            <a:r>
              <a:rPr lang="cs-CZ" sz="2400" dirty="0" smtClean="0"/>
              <a:t>        </a:t>
            </a:r>
            <a:r>
              <a:rPr lang="cs-CZ" sz="2400" dirty="0" err="1" smtClean="0"/>
              <a:t>Mum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not</a:t>
            </a:r>
            <a:r>
              <a:rPr lang="cs-CZ" sz="2400" dirty="0" smtClean="0"/>
              <a:t> </a:t>
            </a:r>
            <a:r>
              <a:rPr lang="cs-CZ" sz="2400" dirty="0" err="1" smtClean="0"/>
              <a:t>cooking</a:t>
            </a:r>
            <a:r>
              <a:rPr lang="cs-CZ" sz="2400" dirty="0" smtClean="0"/>
              <a:t>.  Máma (právě) nevaří.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05398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60649"/>
            <a:ext cx="7315200" cy="792087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Spojuj.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1484784"/>
            <a:ext cx="4464496" cy="4896544"/>
          </a:xfrm>
        </p:spPr>
        <p:txBody>
          <a:bodyPr>
            <a:noAutofit/>
          </a:bodyPr>
          <a:lstStyle/>
          <a:p>
            <a:r>
              <a:rPr lang="cs-CZ" sz="2800" dirty="0" err="1" smtClean="0"/>
              <a:t>They</a:t>
            </a:r>
            <a:r>
              <a:rPr lang="cs-CZ" sz="2800" dirty="0" smtClean="0"/>
              <a:t> are NOT jumping.</a:t>
            </a:r>
          </a:p>
          <a:p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NOT </a:t>
            </a:r>
            <a:r>
              <a:rPr lang="cs-CZ" sz="2800" dirty="0" err="1" smtClean="0"/>
              <a:t>reading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We</a:t>
            </a:r>
            <a:r>
              <a:rPr lang="cs-CZ" sz="2800" dirty="0" smtClean="0"/>
              <a:t> are NOT </a:t>
            </a:r>
            <a:r>
              <a:rPr lang="cs-CZ" sz="2800" dirty="0" err="1" smtClean="0"/>
              <a:t>sitting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NOT </a:t>
            </a:r>
            <a:r>
              <a:rPr lang="cs-CZ" sz="2800" dirty="0" err="1" smtClean="0"/>
              <a:t>drinking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You</a:t>
            </a:r>
            <a:r>
              <a:rPr lang="cs-CZ" sz="2800" dirty="0" smtClean="0"/>
              <a:t> are NOT </a:t>
            </a:r>
            <a:r>
              <a:rPr lang="cs-CZ" sz="2800" dirty="0" err="1" smtClean="0"/>
              <a:t>standing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He </a:t>
            </a:r>
            <a:r>
              <a:rPr lang="cs-CZ" sz="2800" dirty="0" err="1" smtClean="0"/>
              <a:t>is</a:t>
            </a:r>
            <a:r>
              <a:rPr lang="cs-CZ" sz="2800" dirty="0" smtClean="0"/>
              <a:t> NOT </a:t>
            </a:r>
            <a:r>
              <a:rPr lang="cs-CZ" sz="2800" dirty="0" err="1" smtClean="0"/>
              <a:t>writing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You</a:t>
            </a:r>
            <a:r>
              <a:rPr lang="cs-CZ" sz="2800" dirty="0" smtClean="0"/>
              <a:t> are NOT </a:t>
            </a:r>
            <a:r>
              <a:rPr lang="cs-CZ" sz="2800" dirty="0" err="1" smtClean="0"/>
              <a:t>eating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I </a:t>
            </a:r>
            <a:r>
              <a:rPr lang="cs-CZ" sz="2800" dirty="0" err="1" smtClean="0"/>
              <a:t>am</a:t>
            </a:r>
            <a:r>
              <a:rPr lang="cs-CZ" sz="2800" dirty="0" smtClean="0"/>
              <a:t> NOT </a:t>
            </a:r>
            <a:r>
              <a:rPr lang="cs-CZ" sz="2800" dirty="0" err="1" smtClean="0"/>
              <a:t>looking</a:t>
            </a:r>
            <a:r>
              <a:rPr lang="cs-CZ" sz="2800" dirty="0" smtClean="0"/>
              <a:t>.</a:t>
            </a:r>
          </a:p>
          <a:p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5220072" y="1484784"/>
            <a:ext cx="3466728" cy="475252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(</a:t>
            </a:r>
            <a:r>
              <a:rPr lang="cs-CZ" sz="2800" dirty="0" smtClean="0"/>
              <a:t>ono) Nepije.</a:t>
            </a:r>
          </a:p>
          <a:p>
            <a:r>
              <a:rPr lang="cs-CZ" sz="2800" dirty="0" smtClean="0"/>
              <a:t>Nestojíte.</a:t>
            </a:r>
          </a:p>
          <a:p>
            <a:r>
              <a:rPr lang="cs-CZ" sz="2800" dirty="0" smtClean="0"/>
              <a:t>Nejíš.</a:t>
            </a:r>
          </a:p>
          <a:p>
            <a:r>
              <a:rPr lang="cs-CZ" sz="2800" dirty="0" smtClean="0"/>
              <a:t>(on) Nepíše.</a:t>
            </a:r>
          </a:p>
          <a:p>
            <a:r>
              <a:rPr lang="cs-CZ" sz="2800" dirty="0" smtClean="0"/>
              <a:t>Nedívám se.</a:t>
            </a:r>
          </a:p>
          <a:p>
            <a:r>
              <a:rPr lang="cs-CZ" sz="2800" dirty="0" smtClean="0"/>
              <a:t>(ona) Nečte.</a:t>
            </a:r>
          </a:p>
          <a:p>
            <a:r>
              <a:rPr lang="cs-CZ" sz="2800" dirty="0" smtClean="0"/>
              <a:t>Nesedíme.</a:t>
            </a:r>
          </a:p>
          <a:p>
            <a:r>
              <a:rPr lang="cs-CZ" sz="2800" dirty="0" smtClean="0"/>
              <a:t>Neskáčou</a:t>
            </a:r>
            <a:r>
              <a:rPr lang="cs-CZ" sz="2400" dirty="0" smtClean="0"/>
              <a:t>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47777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Překládej.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196752"/>
            <a:ext cx="4038600" cy="5256584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not </a:t>
            </a:r>
            <a:r>
              <a:rPr lang="cs-CZ" sz="2800" dirty="0" err="1" smtClean="0"/>
              <a:t>sitting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They</a:t>
            </a:r>
            <a:r>
              <a:rPr lang="cs-CZ" sz="2800" dirty="0" smtClean="0"/>
              <a:t> are not </a:t>
            </a:r>
            <a:r>
              <a:rPr lang="cs-CZ" sz="2800" dirty="0" err="1" smtClean="0"/>
              <a:t>drawing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You</a:t>
            </a:r>
            <a:r>
              <a:rPr lang="cs-CZ" sz="2800" dirty="0" smtClean="0"/>
              <a:t> are not </a:t>
            </a:r>
            <a:r>
              <a:rPr lang="cs-CZ" sz="2800" dirty="0" err="1" smtClean="0"/>
              <a:t>going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He </a:t>
            </a:r>
            <a:r>
              <a:rPr lang="cs-CZ" sz="2800" dirty="0" err="1" smtClean="0"/>
              <a:t>is</a:t>
            </a:r>
            <a:r>
              <a:rPr lang="cs-CZ" sz="2800" dirty="0" smtClean="0"/>
              <a:t> not </a:t>
            </a:r>
            <a:r>
              <a:rPr lang="cs-CZ" sz="2800" dirty="0" err="1" smtClean="0"/>
              <a:t>working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not </a:t>
            </a:r>
            <a:r>
              <a:rPr lang="cs-CZ" sz="2800" dirty="0" err="1" smtClean="0"/>
              <a:t>eating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I </a:t>
            </a:r>
            <a:r>
              <a:rPr lang="cs-CZ" sz="2800" dirty="0" err="1" smtClean="0"/>
              <a:t>am</a:t>
            </a:r>
            <a:r>
              <a:rPr lang="cs-CZ" sz="2800" dirty="0" smtClean="0"/>
              <a:t> not </a:t>
            </a:r>
            <a:r>
              <a:rPr lang="cs-CZ" sz="2800" dirty="0" err="1" smtClean="0"/>
              <a:t>playing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We</a:t>
            </a:r>
            <a:r>
              <a:rPr lang="cs-CZ" sz="2800" dirty="0" smtClean="0"/>
              <a:t> are not </a:t>
            </a:r>
            <a:r>
              <a:rPr lang="cs-CZ" sz="2800" dirty="0" err="1" smtClean="0"/>
              <a:t>opening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He </a:t>
            </a:r>
            <a:r>
              <a:rPr lang="cs-CZ" sz="2800" dirty="0" err="1" smtClean="0"/>
              <a:t>is</a:t>
            </a:r>
            <a:r>
              <a:rPr lang="cs-CZ" sz="2800" dirty="0" smtClean="0"/>
              <a:t> not </a:t>
            </a:r>
            <a:r>
              <a:rPr lang="cs-CZ" sz="2800" dirty="0" err="1" smtClean="0"/>
              <a:t>building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not </a:t>
            </a:r>
            <a:r>
              <a:rPr lang="cs-CZ" sz="2800" dirty="0" err="1" smtClean="0"/>
              <a:t>cleaning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They</a:t>
            </a:r>
            <a:r>
              <a:rPr lang="cs-CZ" sz="2800" dirty="0" smtClean="0"/>
              <a:t> are not </a:t>
            </a:r>
            <a:r>
              <a:rPr lang="cs-CZ" sz="2800" dirty="0" err="1" smtClean="0"/>
              <a:t>wearing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5148064" y="1196752"/>
            <a:ext cx="3538736" cy="525658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Nesedí. (ona)</a:t>
            </a:r>
          </a:p>
          <a:p>
            <a:r>
              <a:rPr lang="cs-CZ" sz="2800" dirty="0" smtClean="0"/>
              <a:t>Nekreslí.</a:t>
            </a:r>
          </a:p>
          <a:p>
            <a:r>
              <a:rPr lang="cs-CZ" sz="2800" dirty="0" smtClean="0"/>
              <a:t>Nejdeš.</a:t>
            </a:r>
          </a:p>
          <a:p>
            <a:r>
              <a:rPr lang="cs-CZ" sz="2800" dirty="0" smtClean="0"/>
              <a:t>Nepracuje. (on)</a:t>
            </a:r>
          </a:p>
          <a:p>
            <a:r>
              <a:rPr lang="cs-CZ" sz="2800" dirty="0" smtClean="0"/>
              <a:t>Nejí. (ono)</a:t>
            </a:r>
          </a:p>
          <a:p>
            <a:r>
              <a:rPr lang="cs-CZ" sz="2800" dirty="0" smtClean="0"/>
              <a:t>Nehraju.</a:t>
            </a:r>
          </a:p>
          <a:p>
            <a:r>
              <a:rPr lang="cs-CZ" sz="2800" dirty="0" smtClean="0"/>
              <a:t>Neotevíráme.</a:t>
            </a:r>
          </a:p>
          <a:p>
            <a:r>
              <a:rPr lang="cs-CZ" sz="2800" dirty="0" smtClean="0"/>
              <a:t>Nestaví. (on)</a:t>
            </a:r>
          </a:p>
          <a:p>
            <a:r>
              <a:rPr lang="cs-CZ" sz="2800" dirty="0" smtClean="0"/>
              <a:t>Nečistí. (ona)</a:t>
            </a:r>
          </a:p>
          <a:p>
            <a:r>
              <a:rPr lang="cs-CZ" sz="2800" dirty="0" smtClean="0"/>
              <a:t>Nemají na sobě.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11802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332657"/>
            <a:ext cx="7315200" cy="648071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352928" cy="4752569"/>
          </a:xfrm>
        </p:spPr>
        <p:txBody>
          <a:bodyPr>
            <a:normAutofit/>
          </a:bodyPr>
          <a:lstStyle/>
          <a:p>
            <a:r>
              <a:rPr lang="cs-CZ" sz="2800" dirty="0" err="1"/>
              <a:t>They</a:t>
            </a:r>
            <a:r>
              <a:rPr lang="cs-CZ" sz="2800" dirty="0"/>
              <a:t> are NOT jumping</a:t>
            </a:r>
            <a:r>
              <a:rPr lang="cs-CZ" sz="2800" dirty="0" smtClean="0"/>
              <a:t>. – NESKÁČOU.</a:t>
            </a:r>
            <a:endParaRPr lang="cs-CZ" sz="2800" dirty="0"/>
          </a:p>
          <a:p>
            <a:r>
              <a:rPr lang="cs-CZ" sz="2800" dirty="0" err="1"/>
              <a:t>She</a:t>
            </a:r>
            <a:r>
              <a:rPr lang="cs-CZ" sz="2800" dirty="0"/>
              <a:t> </a:t>
            </a:r>
            <a:r>
              <a:rPr lang="cs-CZ" sz="2800" dirty="0" err="1"/>
              <a:t>is</a:t>
            </a:r>
            <a:r>
              <a:rPr lang="cs-CZ" sz="2800" dirty="0"/>
              <a:t> NOT </a:t>
            </a:r>
            <a:r>
              <a:rPr lang="cs-CZ" sz="2800" dirty="0" err="1"/>
              <a:t>reading</a:t>
            </a:r>
            <a:r>
              <a:rPr lang="cs-CZ" sz="2800" dirty="0" smtClean="0"/>
              <a:t>. – NEČTE.</a:t>
            </a:r>
            <a:endParaRPr lang="cs-CZ" sz="2800" dirty="0"/>
          </a:p>
          <a:p>
            <a:r>
              <a:rPr lang="cs-CZ" sz="2800" dirty="0" err="1"/>
              <a:t>We</a:t>
            </a:r>
            <a:r>
              <a:rPr lang="cs-CZ" sz="2800" dirty="0"/>
              <a:t> are NOT </a:t>
            </a:r>
            <a:r>
              <a:rPr lang="cs-CZ" sz="2800" dirty="0" err="1"/>
              <a:t>sitting</a:t>
            </a:r>
            <a:r>
              <a:rPr lang="cs-CZ" sz="2800" dirty="0" smtClean="0"/>
              <a:t>. – NESEDÍME.</a:t>
            </a:r>
            <a:endParaRPr lang="cs-CZ" sz="2800" dirty="0"/>
          </a:p>
          <a:p>
            <a:r>
              <a:rPr lang="cs-CZ" sz="2800" dirty="0" err="1"/>
              <a:t>It</a:t>
            </a:r>
            <a:r>
              <a:rPr lang="cs-CZ" sz="2800" dirty="0"/>
              <a:t> </a:t>
            </a:r>
            <a:r>
              <a:rPr lang="cs-CZ" sz="2800" dirty="0" err="1"/>
              <a:t>is</a:t>
            </a:r>
            <a:r>
              <a:rPr lang="cs-CZ" sz="2800" dirty="0"/>
              <a:t> NOT </a:t>
            </a:r>
            <a:r>
              <a:rPr lang="cs-CZ" sz="2800" dirty="0" err="1"/>
              <a:t>drinking</a:t>
            </a:r>
            <a:r>
              <a:rPr lang="cs-CZ" sz="2800" dirty="0" smtClean="0"/>
              <a:t>. – NEPIJE.</a:t>
            </a:r>
            <a:endParaRPr lang="cs-CZ" sz="2800" dirty="0"/>
          </a:p>
          <a:p>
            <a:r>
              <a:rPr lang="cs-CZ" sz="2800" dirty="0" err="1"/>
              <a:t>You</a:t>
            </a:r>
            <a:r>
              <a:rPr lang="cs-CZ" sz="2800" dirty="0"/>
              <a:t> are NOT </a:t>
            </a:r>
            <a:r>
              <a:rPr lang="cs-CZ" sz="2800" dirty="0" err="1"/>
              <a:t>standing</a:t>
            </a:r>
            <a:r>
              <a:rPr lang="cs-CZ" sz="2800" dirty="0" smtClean="0"/>
              <a:t>. – NESTOJÍTE.</a:t>
            </a:r>
            <a:endParaRPr lang="cs-CZ" sz="2800" dirty="0"/>
          </a:p>
          <a:p>
            <a:r>
              <a:rPr lang="cs-CZ" sz="2800" dirty="0"/>
              <a:t>He </a:t>
            </a:r>
            <a:r>
              <a:rPr lang="cs-CZ" sz="2800" dirty="0" err="1"/>
              <a:t>is</a:t>
            </a:r>
            <a:r>
              <a:rPr lang="cs-CZ" sz="2800" dirty="0"/>
              <a:t> NOT </a:t>
            </a:r>
            <a:r>
              <a:rPr lang="cs-CZ" sz="2800" dirty="0" err="1"/>
              <a:t>writing</a:t>
            </a:r>
            <a:r>
              <a:rPr lang="cs-CZ" sz="2800" dirty="0" smtClean="0"/>
              <a:t>. – NEPÍŠE.</a:t>
            </a:r>
            <a:endParaRPr lang="cs-CZ" sz="2800" dirty="0"/>
          </a:p>
          <a:p>
            <a:r>
              <a:rPr lang="cs-CZ" sz="2800" dirty="0" err="1"/>
              <a:t>You</a:t>
            </a:r>
            <a:r>
              <a:rPr lang="cs-CZ" sz="2800" dirty="0"/>
              <a:t> are NOT </a:t>
            </a:r>
            <a:r>
              <a:rPr lang="cs-CZ" sz="2800" dirty="0" err="1"/>
              <a:t>eating</a:t>
            </a:r>
            <a:r>
              <a:rPr lang="cs-CZ" sz="2800" dirty="0" smtClean="0"/>
              <a:t>. – NEJÍŠ.</a:t>
            </a:r>
            <a:endParaRPr lang="cs-CZ" sz="2800" dirty="0"/>
          </a:p>
          <a:p>
            <a:r>
              <a:rPr lang="cs-CZ" sz="2800" dirty="0"/>
              <a:t>I </a:t>
            </a:r>
            <a:r>
              <a:rPr lang="cs-CZ" sz="2800" dirty="0" err="1"/>
              <a:t>am</a:t>
            </a:r>
            <a:r>
              <a:rPr lang="cs-CZ" sz="2800" dirty="0"/>
              <a:t> NOT </a:t>
            </a:r>
            <a:r>
              <a:rPr lang="cs-CZ" sz="2800" dirty="0" err="1"/>
              <a:t>looking</a:t>
            </a:r>
            <a:r>
              <a:rPr lang="cs-CZ" sz="2800" dirty="0" smtClean="0"/>
              <a:t>. – NEDÍVÁM SE.</a:t>
            </a: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530114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41</TotalTime>
  <Words>310</Words>
  <Application>Microsoft Office PowerPoint</Application>
  <PresentationFormat>Předvádění na obrazovce (4:3)</PresentationFormat>
  <Paragraphs>64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Prostor</vt:lpstr>
      <vt:lpstr>       </vt:lpstr>
      <vt:lpstr>Anotace: Prezentace slouží k výkladu a procvičení dané gramatiky.                    Je určena žákům 9. ročníku.                   VM byl vytvořen v březnu 2012.</vt:lpstr>
      <vt:lpstr>Přítomný čas průběhový - zápor</vt:lpstr>
      <vt:lpstr>Spojuj.</vt:lpstr>
      <vt:lpstr>Překládej.</vt:lpstr>
      <vt:lpstr>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</dc:title>
  <dc:creator>PC-1SLG</dc:creator>
  <cp:lastModifiedBy>PC-1SLG</cp:lastModifiedBy>
  <cp:revision>7</cp:revision>
  <dcterms:created xsi:type="dcterms:W3CDTF">2012-03-05T01:37:12Z</dcterms:created>
  <dcterms:modified xsi:type="dcterms:W3CDTF">2012-06-22T05:49:56Z</dcterms:modified>
</cp:coreProperties>
</file>