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27200" y="2060848"/>
            <a:ext cx="5712179" cy="3199774"/>
          </a:xfrm>
        </p:spPr>
        <p:txBody>
          <a:bodyPr>
            <a:normAutofit lnSpcReduction="10000"/>
          </a:bodyPr>
          <a:lstStyle/>
          <a:p>
            <a:r>
              <a:rPr lang="cs-CZ" dirty="0"/>
              <a:t>ZŠP a ZŠS Uherský Brod</a:t>
            </a:r>
          </a:p>
          <a:p>
            <a:r>
              <a:rPr lang="cs-CZ" dirty="0"/>
              <a:t> projekt č. CZ.1.07/1.4.00/21.0961</a:t>
            </a:r>
          </a:p>
          <a:p>
            <a:endParaRPr lang="cs-CZ" dirty="0"/>
          </a:p>
          <a:p>
            <a:r>
              <a:rPr lang="cs-CZ" dirty="0"/>
              <a:t>Angličtina pro 2. stupeň</a:t>
            </a:r>
          </a:p>
          <a:p>
            <a:r>
              <a:rPr lang="cs-CZ" sz="2000" dirty="0"/>
              <a:t>Č. </a:t>
            </a:r>
            <a:r>
              <a:rPr lang="cs-CZ" sz="2000" dirty="0" err="1"/>
              <a:t>DUMu</a:t>
            </a:r>
            <a:r>
              <a:rPr lang="cs-CZ" sz="2000" dirty="0"/>
              <a:t>:  </a:t>
            </a:r>
            <a:r>
              <a:rPr lang="cs-CZ" sz="2000" dirty="0" smtClean="0"/>
              <a:t>VY_22_INOVACE_32_THE CLOTHES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Autor: </a:t>
            </a:r>
            <a:r>
              <a:rPr lang="cs-CZ" dirty="0" smtClean="0"/>
              <a:t>Mgr. Renata </a:t>
            </a:r>
            <a:r>
              <a:rPr lang="cs-CZ" dirty="0" err="1"/>
              <a:t>Václavíčková</a:t>
            </a:r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20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877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817582"/>
            <a:ext cx="7416823" cy="1202485"/>
          </a:xfrm>
        </p:spPr>
        <p:txBody>
          <a:bodyPr>
            <a:normAutofit/>
          </a:bodyPr>
          <a:lstStyle/>
          <a:p>
            <a:pPr algn="l"/>
            <a:r>
              <a:rPr lang="cs-CZ" sz="2200" dirty="0" smtClean="0"/>
              <a:t>Anotace: Prezentace slouží k procvičení dané slovní zásoby.</a:t>
            </a:r>
            <a:br>
              <a:rPr lang="cs-CZ" sz="2200" dirty="0" smtClean="0"/>
            </a:br>
            <a:r>
              <a:rPr lang="cs-CZ" sz="2200" dirty="0"/>
              <a:t> </a:t>
            </a:r>
            <a:r>
              <a:rPr lang="cs-CZ" sz="2200" dirty="0" smtClean="0"/>
              <a:t>               Je určena žákům 8. ročníku.</a:t>
            </a:r>
            <a:br>
              <a:rPr lang="cs-CZ" sz="2200" dirty="0" smtClean="0"/>
            </a:br>
            <a:r>
              <a:rPr lang="cs-CZ" sz="2200" dirty="0"/>
              <a:t> </a:t>
            </a:r>
            <a:r>
              <a:rPr lang="cs-CZ" sz="2200" dirty="0" smtClean="0"/>
              <a:t>               VM byl vytvořen v březnu 2012.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225059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95023" y="620689"/>
            <a:ext cx="6965245" cy="288032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SPOJUJ.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971600" y="1052736"/>
            <a:ext cx="3527248" cy="504056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SUKNĚ</a:t>
            </a:r>
          </a:p>
          <a:p>
            <a:r>
              <a:rPr lang="cs-CZ" dirty="0" smtClean="0"/>
              <a:t>KALHOTY</a:t>
            </a:r>
          </a:p>
          <a:p>
            <a:r>
              <a:rPr lang="cs-CZ" dirty="0" smtClean="0"/>
              <a:t>TRIČKO</a:t>
            </a:r>
          </a:p>
          <a:p>
            <a:r>
              <a:rPr lang="cs-CZ" dirty="0" smtClean="0"/>
              <a:t>BUNDA</a:t>
            </a:r>
          </a:p>
          <a:p>
            <a:r>
              <a:rPr lang="cs-CZ" dirty="0" smtClean="0"/>
              <a:t>PONOŽKY</a:t>
            </a:r>
          </a:p>
          <a:p>
            <a:r>
              <a:rPr lang="cs-CZ" dirty="0" smtClean="0"/>
              <a:t>KOŠILE</a:t>
            </a:r>
          </a:p>
          <a:p>
            <a:r>
              <a:rPr lang="cs-CZ" dirty="0" smtClean="0"/>
              <a:t>SVETR</a:t>
            </a:r>
          </a:p>
          <a:p>
            <a:r>
              <a:rPr lang="cs-CZ" dirty="0" smtClean="0"/>
              <a:t>ČEPICE</a:t>
            </a:r>
          </a:p>
          <a:p>
            <a:r>
              <a:rPr lang="cs-CZ" dirty="0" smtClean="0"/>
              <a:t>BOTY</a:t>
            </a:r>
          </a:p>
          <a:p>
            <a:r>
              <a:rPr lang="cs-CZ" dirty="0" smtClean="0"/>
              <a:t>ŠATY</a:t>
            </a:r>
          </a:p>
          <a:p>
            <a:r>
              <a:rPr lang="cs-CZ" dirty="0" smtClean="0"/>
              <a:t>RIFLE</a:t>
            </a:r>
          </a:p>
          <a:p>
            <a:r>
              <a:rPr lang="cs-CZ" dirty="0" smtClean="0"/>
              <a:t>MIKINA</a:t>
            </a:r>
          </a:p>
          <a:p>
            <a:r>
              <a:rPr lang="cs-CZ" dirty="0" smtClean="0"/>
              <a:t>PUNČOCHÁČE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4"/>
          </p:nvPr>
        </p:nvSpPr>
        <p:spPr>
          <a:xfrm>
            <a:off x="4663440" y="1052736"/>
            <a:ext cx="3508960" cy="4824536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JEANS</a:t>
            </a:r>
          </a:p>
          <a:p>
            <a:r>
              <a:rPr lang="cs-CZ" dirty="0" smtClean="0"/>
              <a:t>SHOES</a:t>
            </a:r>
          </a:p>
          <a:p>
            <a:r>
              <a:rPr lang="cs-CZ" dirty="0" smtClean="0"/>
              <a:t>DRESS</a:t>
            </a:r>
          </a:p>
          <a:p>
            <a:r>
              <a:rPr lang="cs-CZ" dirty="0" smtClean="0"/>
              <a:t>CAP</a:t>
            </a:r>
          </a:p>
          <a:p>
            <a:r>
              <a:rPr lang="cs-CZ" dirty="0" smtClean="0"/>
              <a:t>JACKET</a:t>
            </a:r>
          </a:p>
          <a:p>
            <a:r>
              <a:rPr lang="cs-CZ" dirty="0" smtClean="0"/>
              <a:t>SKIRT</a:t>
            </a:r>
          </a:p>
          <a:p>
            <a:r>
              <a:rPr lang="cs-CZ" dirty="0" smtClean="0"/>
              <a:t>SHIRT</a:t>
            </a:r>
          </a:p>
          <a:p>
            <a:r>
              <a:rPr lang="cs-CZ" dirty="0" smtClean="0"/>
              <a:t>SOCKS</a:t>
            </a:r>
          </a:p>
          <a:p>
            <a:r>
              <a:rPr lang="cs-CZ" dirty="0" smtClean="0"/>
              <a:t>SWEATSHIRT</a:t>
            </a:r>
          </a:p>
          <a:p>
            <a:r>
              <a:rPr lang="cs-CZ" dirty="0" smtClean="0"/>
              <a:t>TROUSERS</a:t>
            </a:r>
          </a:p>
          <a:p>
            <a:r>
              <a:rPr lang="cs-CZ" dirty="0" smtClean="0"/>
              <a:t>TIGHTS</a:t>
            </a:r>
          </a:p>
          <a:p>
            <a:r>
              <a:rPr lang="cs-CZ" dirty="0" smtClean="0"/>
              <a:t>T-SHIRT</a:t>
            </a:r>
          </a:p>
          <a:p>
            <a:r>
              <a:rPr lang="cs-CZ" dirty="0" smtClean="0"/>
              <a:t>SWEATER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847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6965245" cy="523185"/>
          </a:xfrm>
        </p:spPr>
        <p:txBody>
          <a:bodyPr>
            <a:noAutofit/>
          </a:bodyPr>
          <a:lstStyle/>
          <a:p>
            <a:pPr algn="l"/>
            <a:r>
              <a:rPr lang="cs-CZ" sz="2000" dirty="0" smtClean="0"/>
              <a:t>PŘEKLÁDEJ.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298448" y="1340768"/>
            <a:ext cx="3200400" cy="4896544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SUKNĚ</a:t>
            </a:r>
          </a:p>
          <a:p>
            <a:r>
              <a:rPr lang="cs-CZ" dirty="0"/>
              <a:t>KALHOTY</a:t>
            </a:r>
          </a:p>
          <a:p>
            <a:r>
              <a:rPr lang="cs-CZ" dirty="0"/>
              <a:t>TRIČKO</a:t>
            </a:r>
          </a:p>
          <a:p>
            <a:r>
              <a:rPr lang="cs-CZ" dirty="0"/>
              <a:t>BUNDA</a:t>
            </a:r>
          </a:p>
          <a:p>
            <a:r>
              <a:rPr lang="cs-CZ" dirty="0"/>
              <a:t>PONOŽKY</a:t>
            </a:r>
          </a:p>
          <a:p>
            <a:r>
              <a:rPr lang="cs-CZ" dirty="0"/>
              <a:t>KOŠILE</a:t>
            </a:r>
          </a:p>
          <a:p>
            <a:r>
              <a:rPr lang="cs-CZ" dirty="0"/>
              <a:t>SVETR</a:t>
            </a:r>
          </a:p>
          <a:p>
            <a:r>
              <a:rPr lang="cs-CZ" dirty="0"/>
              <a:t>ČEPICE</a:t>
            </a:r>
          </a:p>
          <a:p>
            <a:r>
              <a:rPr lang="cs-CZ" dirty="0"/>
              <a:t>BOTY</a:t>
            </a:r>
          </a:p>
          <a:p>
            <a:r>
              <a:rPr lang="cs-CZ" dirty="0"/>
              <a:t>ŠATY</a:t>
            </a:r>
          </a:p>
          <a:p>
            <a:r>
              <a:rPr lang="cs-CZ" dirty="0"/>
              <a:t>RIFLE</a:t>
            </a:r>
          </a:p>
          <a:p>
            <a:r>
              <a:rPr lang="cs-CZ" dirty="0"/>
              <a:t>MIKINA</a:t>
            </a:r>
          </a:p>
          <a:p>
            <a:r>
              <a:rPr lang="cs-CZ" dirty="0"/>
              <a:t>PUNČOCHÁČE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4663440" y="980728"/>
            <a:ext cx="3200400" cy="5328592"/>
          </a:xfrm>
        </p:spPr>
        <p:txBody>
          <a:bodyPr>
            <a:noAutofit/>
          </a:bodyPr>
          <a:lstStyle/>
          <a:p>
            <a:r>
              <a:rPr lang="cs-CZ" sz="2200" dirty="0" smtClean="0"/>
              <a:t>SKIRT</a:t>
            </a:r>
          </a:p>
          <a:p>
            <a:r>
              <a:rPr lang="cs-CZ" sz="2200" dirty="0" smtClean="0"/>
              <a:t>TROUSERS</a:t>
            </a:r>
          </a:p>
          <a:p>
            <a:r>
              <a:rPr lang="cs-CZ" sz="2200" dirty="0" smtClean="0"/>
              <a:t>T-SHIRT</a:t>
            </a:r>
          </a:p>
          <a:p>
            <a:r>
              <a:rPr lang="cs-CZ" sz="2200" dirty="0" smtClean="0"/>
              <a:t>JACKET</a:t>
            </a:r>
          </a:p>
          <a:p>
            <a:r>
              <a:rPr lang="cs-CZ" sz="2200" dirty="0" smtClean="0"/>
              <a:t>SOCKS</a:t>
            </a:r>
          </a:p>
          <a:p>
            <a:r>
              <a:rPr lang="cs-CZ" sz="2200" dirty="0" smtClean="0"/>
              <a:t>SHIRT</a:t>
            </a:r>
          </a:p>
          <a:p>
            <a:r>
              <a:rPr lang="cs-CZ" sz="2200" dirty="0" smtClean="0"/>
              <a:t>SWEATER</a:t>
            </a:r>
          </a:p>
          <a:p>
            <a:r>
              <a:rPr lang="cs-CZ" sz="2200" dirty="0" smtClean="0"/>
              <a:t>CAP</a:t>
            </a:r>
          </a:p>
          <a:p>
            <a:r>
              <a:rPr lang="cs-CZ" sz="2200" dirty="0" smtClean="0"/>
              <a:t>SHOES</a:t>
            </a:r>
          </a:p>
          <a:p>
            <a:r>
              <a:rPr lang="cs-CZ" sz="2200" dirty="0" smtClean="0"/>
              <a:t>DRESS</a:t>
            </a:r>
          </a:p>
          <a:p>
            <a:r>
              <a:rPr lang="cs-CZ" sz="2200" dirty="0" smtClean="0"/>
              <a:t>JEANS</a:t>
            </a:r>
          </a:p>
          <a:p>
            <a:r>
              <a:rPr lang="cs-CZ" sz="2200" dirty="0" smtClean="0"/>
              <a:t>SWEATSHIRT</a:t>
            </a:r>
          </a:p>
          <a:p>
            <a:r>
              <a:rPr lang="cs-CZ" sz="2200" dirty="0" smtClean="0"/>
              <a:t>TIGHTS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87464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307162"/>
          </a:xfrm>
        </p:spPr>
        <p:txBody>
          <a:bodyPr>
            <a:normAutofit fontScale="90000"/>
          </a:bodyPr>
          <a:lstStyle/>
          <a:p>
            <a:r>
              <a:rPr lang="cs-CZ" sz="2400" dirty="0" smtClean="0"/>
              <a:t>DOPLŃOVAČKA.</a:t>
            </a:r>
            <a:endParaRPr lang="cs-CZ" sz="2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1043608" y="1412776"/>
            <a:ext cx="6984776" cy="4310293"/>
          </a:xfrm>
        </p:spPr>
        <p:txBody>
          <a:bodyPr>
            <a:normAutofit/>
          </a:bodyPr>
          <a:lstStyle/>
          <a:p>
            <a:r>
              <a:rPr lang="cs-CZ" sz="3200" dirty="0" smtClean="0"/>
              <a:t>BUNDA      __ __ </a:t>
            </a:r>
            <a:r>
              <a:rPr lang="cs-CZ" sz="3200" dirty="0" smtClean="0">
                <a:solidFill>
                  <a:srgbClr val="FF0000"/>
                </a:solidFill>
              </a:rPr>
              <a:t>__</a:t>
            </a:r>
            <a:r>
              <a:rPr lang="cs-CZ" sz="3200" dirty="0" smtClean="0"/>
              <a:t> __ __ __  </a:t>
            </a:r>
          </a:p>
          <a:p>
            <a:r>
              <a:rPr lang="cs-CZ" sz="3200" dirty="0" smtClean="0"/>
              <a:t>MODRÁ     __ </a:t>
            </a:r>
            <a:r>
              <a:rPr lang="cs-CZ" sz="3200" dirty="0" smtClean="0">
                <a:solidFill>
                  <a:srgbClr val="FF0000"/>
                </a:solidFill>
              </a:rPr>
              <a:t>__</a:t>
            </a:r>
            <a:r>
              <a:rPr lang="cs-CZ" sz="3200" dirty="0" smtClean="0"/>
              <a:t> __ __</a:t>
            </a:r>
          </a:p>
          <a:p>
            <a:r>
              <a:rPr lang="cs-CZ" sz="3200" dirty="0" smtClean="0"/>
              <a:t>KALHOTY  __ __ </a:t>
            </a:r>
            <a:r>
              <a:rPr lang="cs-CZ" sz="3200" dirty="0" smtClean="0">
                <a:solidFill>
                  <a:srgbClr val="FF0000"/>
                </a:solidFill>
              </a:rPr>
              <a:t>__</a:t>
            </a:r>
            <a:r>
              <a:rPr lang="cs-CZ" sz="3200" dirty="0" smtClean="0"/>
              <a:t> __ __ __ __ __</a:t>
            </a:r>
          </a:p>
          <a:p>
            <a:r>
              <a:rPr lang="cs-CZ" sz="3200" dirty="0" smtClean="0"/>
              <a:t>SUKNĚ      __ __ __ __ </a:t>
            </a:r>
            <a:r>
              <a:rPr lang="cs-CZ" sz="3200" dirty="0" smtClean="0">
                <a:solidFill>
                  <a:srgbClr val="FF0000"/>
                </a:solidFill>
              </a:rPr>
              <a:t>__</a:t>
            </a:r>
          </a:p>
          <a:p>
            <a:r>
              <a:rPr lang="cs-CZ" sz="3200" dirty="0" smtClean="0"/>
              <a:t>BOTY         __ </a:t>
            </a:r>
            <a:r>
              <a:rPr lang="cs-CZ" sz="3200" dirty="0" smtClean="0">
                <a:solidFill>
                  <a:srgbClr val="FF0000"/>
                </a:solidFill>
              </a:rPr>
              <a:t>__</a:t>
            </a:r>
            <a:r>
              <a:rPr lang="cs-CZ" sz="3200" dirty="0" smtClean="0"/>
              <a:t> __ __ __</a:t>
            </a:r>
          </a:p>
          <a:p>
            <a:r>
              <a:rPr lang="cs-CZ" sz="3200" dirty="0" smtClean="0"/>
              <a:t>RIFLE         __ </a:t>
            </a:r>
            <a:r>
              <a:rPr lang="cs-CZ" sz="3200" dirty="0" smtClean="0">
                <a:solidFill>
                  <a:srgbClr val="FF0000"/>
                </a:solidFill>
              </a:rPr>
              <a:t>__</a:t>
            </a:r>
            <a:r>
              <a:rPr lang="cs-CZ" sz="3200" dirty="0" smtClean="0"/>
              <a:t> __ __ __</a:t>
            </a:r>
          </a:p>
          <a:p>
            <a:r>
              <a:rPr lang="cs-CZ" sz="3200" dirty="0" smtClean="0"/>
              <a:t>PONOŽKY  </a:t>
            </a:r>
            <a:r>
              <a:rPr lang="cs-CZ" sz="3200" dirty="0" smtClean="0">
                <a:solidFill>
                  <a:srgbClr val="FF0000"/>
                </a:solidFill>
              </a:rPr>
              <a:t>__ </a:t>
            </a:r>
            <a:r>
              <a:rPr lang="cs-CZ" sz="3200" dirty="0" smtClean="0"/>
              <a:t>__ __ __ __</a:t>
            </a:r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55017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836712"/>
            <a:ext cx="6965245" cy="379170"/>
          </a:xfrm>
        </p:spPr>
        <p:txBody>
          <a:bodyPr>
            <a:noAutofit/>
          </a:bodyPr>
          <a:lstStyle/>
          <a:p>
            <a:r>
              <a:rPr lang="cs-CZ" sz="2400" dirty="0" smtClean="0"/>
              <a:t>ŘEŠENÍ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340768"/>
            <a:ext cx="6543829" cy="496855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SUKNĚ - SKIRT</a:t>
            </a:r>
            <a:endParaRPr lang="cs-CZ" dirty="0"/>
          </a:p>
          <a:p>
            <a:r>
              <a:rPr lang="cs-CZ" dirty="0" smtClean="0"/>
              <a:t>KALHOTY - TROUSERS</a:t>
            </a:r>
            <a:endParaRPr lang="cs-CZ" dirty="0"/>
          </a:p>
          <a:p>
            <a:r>
              <a:rPr lang="cs-CZ" dirty="0" smtClean="0"/>
              <a:t>TRIČKO - T-SHIRT</a:t>
            </a:r>
            <a:endParaRPr lang="cs-CZ" dirty="0"/>
          </a:p>
          <a:p>
            <a:r>
              <a:rPr lang="cs-CZ" dirty="0" smtClean="0"/>
              <a:t>BUNDA - JACKET</a:t>
            </a:r>
            <a:endParaRPr lang="cs-CZ" dirty="0"/>
          </a:p>
          <a:p>
            <a:r>
              <a:rPr lang="cs-CZ" dirty="0" smtClean="0"/>
              <a:t>PONOŽKY - SOCKS</a:t>
            </a:r>
            <a:endParaRPr lang="cs-CZ" dirty="0"/>
          </a:p>
          <a:p>
            <a:r>
              <a:rPr lang="cs-CZ" dirty="0" smtClean="0"/>
              <a:t>KOŠILE - SHIRT</a:t>
            </a:r>
            <a:endParaRPr lang="cs-CZ" dirty="0"/>
          </a:p>
          <a:p>
            <a:r>
              <a:rPr lang="cs-CZ" dirty="0" smtClean="0"/>
              <a:t>SVETR - SWEATER</a:t>
            </a:r>
            <a:endParaRPr lang="cs-CZ" dirty="0"/>
          </a:p>
          <a:p>
            <a:r>
              <a:rPr lang="cs-CZ" dirty="0" smtClean="0"/>
              <a:t>ČEPICE - CAP</a:t>
            </a:r>
            <a:endParaRPr lang="cs-CZ" dirty="0"/>
          </a:p>
          <a:p>
            <a:r>
              <a:rPr lang="cs-CZ" dirty="0" smtClean="0"/>
              <a:t>BOTY - SHOES</a:t>
            </a:r>
            <a:endParaRPr lang="cs-CZ" dirty="0"/>
          </a:p>
          <a:p>
            <a:r>
              <a:rPr lang="cs-CZ" dirty="0" smtClean="0"/>
              <a:t>ŠATY - DRESS</a:t>
            </a:r>
            <a:endParaRPr lang="cs-CZ" dirty="0"/>
          </a:p>
          <a:p>
            <a:r>
              <a:rPr lang="cs-CZ" dirty="0" smtClean="0"/>
              <a:t>RIFLE - JEANS</a:t>
            </a:r>
            <a:endParaRPr lang="cs-CZ" dirty="0"/>
          </a:p>
          <a:p>
            <a:r>
              <a:rPr lang="cs-CZ" dirty="0" smtClean="0"/>
              <a:t>MIKINA - SWEATSHIRT</a:t>
            </a:r>
            <a:endParaRPr lang="cs-CZ" dirty="0"/>
          </a:p>
          <a:p>
            <a:r>
              <a:rPr lang="cs-CZ" dirty="0" smtClean="0"/>
              <a:t>PUNČOCHÁČE - TIGHTS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581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980728"/>
            <a:ext cx="6912768" cy="4742341"/>
          </a:xfrm>
        </p:spPr>
        <p:txBody>
          <a:bodyPr/>
          <a:lstStyle/>
          <a:p>
            <a:r>
              <a:rPr lang="cs-CZ" dirty="0" smtClean="0"/>
              <a:t>BUNDA   -   JA</a:t>
            </a:r>
            <a:r>
              <a:rPr lang="cs-CZ" dirty="0" smtClean="0">
                <a:solidFill>
                  <a:srgbClr val="FF0000"/>
                </a:solidFill>
              </a:rPr>
              <a:t>C</a:t>
            </a:r>
            <a:r>
              <a:rPr lang="cs-CZ" dirty="0" smtClean="0"/>
              <a:t>KET</a:t>
            </a:r>
            <a:endParaRPr lang="cs-CZ" dirty="0"/>
          </a:p>
          <a:p>
            <a:r>
              <a:rPr lang="cs-CZ" dirty="0" smtClean="0"/>
              <a:t>MODRÁ   -   B</a:t>
            </a:r>
            <a:r>
              <a:rPr lang="cs-CZ" dirty="0" smtClean="0">
                <a:solidFill>
                  <a:srgbClr val="FF0000"/>
                </a:solidFill>
              </a:rPr>
              <a:t>L</a:t>
            </a:r>
            <a:r>
              <a:rPr lang="cs-CZ" dirty="0" smtClean="0"/>
              <a:t>UE</a:t>
            </a:r>
            <a:endParaRPr lang="cs-CZ" dirty="0"/>
          </a:p>
          <a:p>
            <a:r>
              <a:rPr lang="cs-CZ" dirty="0" smtClean="0"/>
              <a:t>KALHOTY   -   TR</a:t>
            </a:r>
            <a:r>
              <a:rPr lang="cs-CZ" dirty="0" smtClean="0">
                <a:solidFill>
                  <a:srgbClr val="FF0000"/>
                </a:solidFill>
              </a:rPr>
              <a:t>O</a:t>
            </a:r>
            <a:r>
              <a:rPr lang="cs-CZ" dirty="0" smtClean="0"/>
              <a:t>USERS</a:t>
            </a:r>
            <a:endParaRPr lang="cs-CZ" dirty="0"/>
          </a:p>
          <a:p>
            <a:r>
              <a:rPr lang="cs-CZ" dirty="0" smtClean="0"/>
              <a:t>SUKNĚ   -   SKIR</a:t>
            </a:r>
            <a:r>
              <a:rPr lang="cs-CZ" dirty="0" smtClean="0">
                <a:solidFill>
                  <a:srgbClr val="FF0000"/>
                </a:solidFill>
              </a:rPr>
              <a:t>T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/>
              <a:t>BOTY   -   S</a:t>
            </a:r>
            <a:r>
              <a:rPr lang="cs-CZ" dirty="0" smtClean="0">
                <a:solidFill>
                  <a:srgbClr val="FF0000"/>
                </a:solidFill>
              </a:rPr>
              <a:t>H</a:t>
            </a:r>
            <a:r>
              <a:rPr lang="cs-CZ" dirty="0" smtClean="0"/>
              <a:t>OES</a:t>
            </a:r>
          </a:p>
          <a:p>
            <a:r>
              <a:rPr lang="cs-CZ" dirty="0" smtClean="0"/>
              <a:t>RIFLE   -   J</a:t>
            </a:r>
            <a:r>
              <a:rPr lang="cs-CZ" dirty="0" smtClean="0">
                <a:solidFill>
                  <a:srgbClr val="FF0000"/>
                </a:solidFill>
              </a:rPr>
              <a:t>E</a:t>
            </a:r>
            <a:r>
              <a:rPr lang="cs-CZ" dirty="0" smtClean="0"/>
              <a:t>ANS</a:t>
            </a:r>
          </a:p>
          <a:p>
            <a:r>
              <a:rPr lang="cs-CZ" dirty="0" smtClean="0"/>
              <a:t>PONOŽKY   -   </a:t>
            </a:r>
            <a:r>
              <a:rPr lang="cs-CZ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OCKS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smtClean="0"/>
              <a:t>TAJENKA: CLOTHES (OBLEČENÍ)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14928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40</TotalTime>
  <Words>207</Words>
  <Application>Microsoft Office PowerPoint</Application>
  <PresentationFormat>Předvádění na obrazovce (4:3)</PresentationFormat>
  <Paragraphs>95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Špendlík</vt:lpstr>
      <vt:lpstr>Prezentace aplikace PowerPoint</vt:lpstr>
      <vt:lpstr>Anotace: Prezentace slouží k procvičení dané slovní zásoby.                 Je určena žákům 8. ročníku.                 VM byl vytvořen v březnu 2012.</vt:lpstr>
      <vt:lpstr>SPOJUJ.</vt:lpstr>
      <vt:lpstr>PŘEKLÁDEJ.</vt:lpstr>
      <vt:lpstr>DOPLŃOVAČKA.</vt:lpstr>
      <vt:lpstr>ŘEŠENÍ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PC-1SLG</dc:creator>
  <cp:lastModifiedBy>PC-1SLG</cp:lastModifiedBy>
  <cp:revision>7</cp:revision>
  <dcterms:created xsi:type="dcterms:W3CDTF">2012-03-13T06:01:11Z</dcterms:created>
  <dcterms:modified xsi:type="dcterms:W3CDTF">2012-06-22T05:52:07Z</dcterms:modified>
</cp:coreProperties>
</file>