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69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18EED-61D1-4068-8084-7EA9DBF6A5D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1EDBB-5F07-4F74-AC4F-519A72C083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18EED-61D1-4068-8084-7EA9DBF6A5D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1EDBB-5F07-4F74-AC4F-519A72C083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18EED-61D1-4068-8084-7EA9DBF6A5D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1EDBB-5F07-4F74-AC4F-519A72C083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18EED-61D1-4068-8084-7EA9DBF6A5D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1EDBB-5F07-4F74-AC4F-519A72C083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18EED-61D1-4068-8084-7EA9DBF6A5D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1EDBB-5F07-4F74-AC4F-519A72C083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18EED-61D1-4068-8084-7EA9DBF6A5D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1EDBB-5F07-4F74-AC4F-519A72C083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18EED-61D1-4068-8084-7EA9DBF6A5D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1EDBB-5F07-4F74-AC4F-519A72C083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18EED-61D1-4068-8084-7EA9DBF6A5D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1EDBB-5F07-4F74-AC4F-519A72C083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18EED-61D1-4068-8084-7EA9DBF6A5D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8F1EDBB-5F07-4F74-AC4F-519A72C083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18EED-61D1-4068-8084-7EA9DBF6A5D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1EDBB-5F07-4F74-AC4F-519A72C083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18EED-61D1-4068-8084-7EA9DBF6A5D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1EDBB-5F07-4F74-AC4F-519A72C083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CE18EED-61D1-4068-8084-7EA9DBF6A5D0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8F1EDBB-5F07-4F74-AC4F-519A72C0838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l="16322" t="6516" r="16712" b="3907"/>
          <a:stretch>
            <a:fillRect/>
          </a:stretch>
        </p:blipFill>
        <p:spPr bwMode="auto">
          <a:xfrm>
            <a:off x="0" y="-1"/>
            <a:ext cx="9144000" cy="68768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/>
              <a:t>Pravopis přídavných jmen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3600399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Přídavná</a:t>
            </a:r>
            <a:r>
              <a:rPr lang="cs-CZ" sz="3600" dirty="0" smtClean="0"/>
              <a:t> jména dělíme na </a:t>
            </a:r>
          </a:p>
          <a:p>
            <a:pPr lvl="1"/>
            <a:r>
              <a:rPr lang="cs-CZ" sz="3600" b="1" dirty="0" smtClean="0"/>
              <a:t>tvrdá</a:t>
            </a:r>
          </a:p>
          <a:p>
            <a:pPr lvl="1"/>
            <a:r>
              <a:rPr lang="cs-CZ" sz="3600" b="1" dirty="0" smtClean="0"/>
              <a:t>měkká</a:t>
            </a:r>
            <a:endParaRPr lang="cs-CZ" sz="3600" dirty="0" smtClean="0"/>
          </a:p>
          <a:p>
            <a:pPr lvl="1"/>
            <a:r>
              <a:rPr lang="cs-CZ" sz="3600" b="1" smtClean="0"/>
              <a:t>přivlastňovací</a:t>
            </a:r>
            <a:endParaRPr lang="cs-CZ" sz="3600" b="1" dirty="0" smtClean="0"/>
          </a:p>
          <a:p>
            <a:endParaRPr lang="cs-CZ" sz="4000" dirty="0" smtClean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864096"/>
          </a:xfrm>
        </p:spPr>
        <p:txBody>
          <a:bodyPr/>
          <a:lstStyle/>
          <a:p>
            <a:pPr algn="ctr"/>
            <a:r>
              <a:rPr lang="cs-CZ" dirty="0" smtClean="0"/>
              <a:t>Tvrdá př. </a:t>
            </a:r>
            <a:r>
              <a:rPr lang="cs-CZ" dirty="0" err="1" smtClean="0"/>
              <a:t>jm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396389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mění koncovku podle rodu podstatného jména, které rozvíjí (např. mal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muž, mal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žena, mal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dítě)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skloňujeme podle vzoru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„mladý“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mají „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tvrdé skloňování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“, tzn. že kromě 1. a 5. pádu množ. čísla r. muž. živ. se píše vždy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„ý“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 7. pádu množného čísla koncovka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„-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ými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“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Měkká př. </a:t>
            </a:r>
            <a:r>
              <a:rPr lang="cs-CZ" dirty="0" err="1" smtClean="0"/>
              <a:t>jm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nemění koncovku podle rodu rozvíjeného podstatného jména (ciz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muž, ciz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žena, ciz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í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dítě)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skloňujeme podle vzoru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„jarní“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mají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„měkké skloňování“,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tzn. že se v jejich koncovkách píše vždy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„í“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 7. pádu množného čísla koncovky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„-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ími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“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Přivlastňovací př. </a:t>
            </a:r>
            <a:r>
              <a:rPr lang="cs-CZ" dirty="0" err="1" smtClean="0"/>
              <a:t>jm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tvoří se od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životných podstatných jmen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(např.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soudcovo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rozhodnutí,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Jitčin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pes)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skloňujeme podle vzorů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„otcův a matčin“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mají „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tvrdé skloňování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“, tzn. že kromě 1. a 5. pádu množ. čísla r. muž. živ. se píše vždy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„ý“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 7. pádu množného čísla koncovka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„-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ými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“</a:t>
            </a:r>
          </a:p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koncovky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113" indent="-11113">
              <a:buNone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Draz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přátelé, pro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bratrov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kamarády,  sokol- let, prav- úhel,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tmav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oblek, zdrav- jídlo,  s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Pavlov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-m- nápady,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automobilov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závodníci,  maminčin- lívance, vesel- děvčata, o nov-ch  objevech,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modrav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 dým, babiččin-  psi,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ciz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 zvyky,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hudebníkov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 nástroje, včel- úly.</a:t>
            </a:r>
          </a:p>
          <a:p>
            <a:pPr marL="11113" indent="-11113"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11113" indent="-11113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Správné řešení…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Draz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přátelé, pro bratrov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kamarády,  sokol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let, prav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úhel, tmav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oblek, zdrav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jídlo,  s Pavlov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ými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nápady, automobilov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závodníci,  maminčin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lívance, vesel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děvčata, o nov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ch  objevech, modrav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dým, babiččin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psi, ciz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zvyky, hudebníkov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nástroje, včel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úly.</a:t>
            </a:r>
            <a:r>
              <a:rPr lang="cs-CZ" sz="2800" dirty="0" smtClean="0"/>
              <a:t> </a:t>
            </a:r>
          </a:p>
          <a:p>
            <a:endParaRPr lang="cs-CZ" sz="2800" dirty="0" smtClean="0"/>
          </a:p>
          <a:p>
            <a:r>
              <a:rPr lang="cs-CZ" sz="2800" dirty="0" smtClean="0"/>
              <a:t>Podtrhni podstatná jména rodu mužského životného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nebyly použity citace.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74</TotalTime>
  <Words>327</Words>
  <Application>Microsoft Office PowerPoint</Application>
  <PresentationFormat>Předvádění na obrazovce (4:3)</PresentationFormat>
  <Paragraphs>30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Pravopis přídavných jmen</vt:lpstr>
      <vt:lpstr>Tvrdá př. jm.</vt:lpstr>
      <vt:lpstr>Měkká př. jm.</vt:lpstr>
      <vt:lpstr>Přivlastňovací př. jm.</vt:lpstr>
      <vt:lpstr>Doplň koncovky</vt:lpstr>
      <vt:lpstr>Správné řešení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 Soukal</dc:creator>
  <cp:lastModifiedBy>Petr Soukal</cp:lastModifiedBy>
  <cp:revision>14</cp:revision>
  <dcterms:created xsi:type="dcterms:W3CDTF">2012-02-16T22:36:31Z</dcterms:created>
  <dcterms:modified xsi:type="dcterms:W3CDTF">2012-06-03T21:10:36Z</dcterms:modified>
</cp:coreProperties>
</file>