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9" r:id="rId2"/>
    <p:sldId id="256" r:id="rId3"/>
    <p:sldId id="258" r:id="rId4"/>
    <p:sldId id="261" r:id="rId5"/>
    <p:sldId id="267" r:id="rId6"/>
    <p:sldId id="262" r:id="rId7"/>
    <p:sldId id="263" r:id="rId8"/>
    <p:sldId id="265" r:id="rId9"/>
    <p:sldId id="264" r:id="rId10"/>
    <p:sldId id="266" r:id="rId11"/>
    <p:sldId id="268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C0E2576-F5C4-4709-9177-5EAA807EEF58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39DF1B5-C4E7-4734-9029-1053D2D3987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E2576-F5C4-4709-9177-5EAA807EEF58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39DF1B5-C4E7-4734-9029-1053D2D398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E2576-F5C4-4709-9177-5EAA807EEF58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E39DF1B5-C4E7-4734-9029-1053D2D3987E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C0E2576-F5C4-4709-9177-5EAA807EEF58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E39DF1B5-C4E7-4734-9029-1053D2D3987E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C0E2576-F5C4-4709-9177-5EAA807EEF58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E39DF1B5-C4E7-4734-9029-1053D2D3987E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E2576-F5C4-4709-9177-5EAA807EEF58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39DF1B5-C4E7-4734-9029-1053D2D398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E2576-F5C4-4709-9177-5EAA807EEF58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39DF1B5-C4E7-4734-9029-1053D2D398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E2576-F5C4-4709-9177-5EAA807EEF58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39DF1B5-C4E7-4734-9029-1053D2D3987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C0E2576-F5C4-4709-9177-5EAA807EEF58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E39DF1B5-C4E7-4734-9029-1053D2D3987E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E2576-F5C4-4709-9177-5EAA807EEF58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DF1B5-C4E7-4734-9029-1053D2D398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C0E2576-F5C4-4709-9177-5EAA807EEF58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E39DF1B5-C4E7-4734-9029-1053D2D3987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C0E2576-F5C4-4709-9177-5EAA807EEF58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39DF1B5-C4E7-4734-9029-1053D2D3987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ehprozivot.cz/download/tesco/3-2-1338987578.jpg" TargetMode="External"/><Relationship Id="rId2" Type="http://schemas.openxmlformats.org/officeDocument/2006/relationships/hyperlink" Target="http://www.behprozivot.cz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mapy.cz/" TargetMode="External"/><Relationship Id="rId4" Type="http://schemas.openxmlformats.org/officeDocument/2006/relationships/hyperlink" Target="http://www.behprozivot.cz/o-behu-pro-zivo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5300" b="1" dirty="0" smtClean="0"/>
              <a:t>BĚH PRO ŽIVOT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Člověk a společnost, 2. stupeň ZŠS</a:t>
            </a:r>
          </a:p>
          <a:p>
            <a:r>
              <a:rPr lang="cs-CZ" dirty="0" smtClean="0"/>
              <a:t>Mgr. Eva Lichá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822292"/>
            <a:ext cx="1858963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5064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95736" y="3645024"/>
            <a:ext cx="6643464" cy="2222376"/>
          </a:xfrm>
        </p:spPr>
        <p:txBody>
          <a:bodyPr>
            <a:normAutofit fontScale="90000"/>
          </a:bodyPr>
          <a:lstStyle/>
          <a:p>
            <a:r>
              <a:rPr lang="cs-CZ" sz="5400" b="1" dirty="0" smtClean="0"/>
              <a:t>KDO NÁM POMÁHÁ</a:t>
            </a:r>
            <a:br>
              <a:rPr lang="cs-CZ" sz="5400" b="1" dirty="0" smtClean="0"/>
            </a:b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/>
              <a:t>Asociace náhradních rodin České </a:t>
            </a:r>
            <a:r>
              <a:rPr lang="cs-CZ" b="1" dirty="0" smtClean="0"/>
              <a:t>republiky</a:t>
            </a:r>
          </a:p>
          <a:p>
            <a:r>
              <a:rPr lang="cs-CZ" b="1" dirty="0" smtClean="0"/>
              <a:t>Nadační fond Tesco</a:t>
            </a:r>
            <a:endParaRPr lang="cs-CZ" dirty="0"/>
          </a:p>
        </p:txBody>
      </p:sp>
      <p:pic>
        <p:nvPicPr>
          <p:cNvPr id="4" name="Picture 2" descr="B&amp;ecaron;h pro &amp;zcaron;ivo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785796"/>
            <a:ext cx="1857388" cy="1370206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Běhu pro život</a:t>
            </a:r>
            <a:b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 </a:t>
            </a:r>
          </a:p>
        </p:txBody>
      </p:sp>
      <p:sp>
        <p:nvSpPr>
          <p:cNvPr id="4" name="Obdélník 3"/>
          <p:cNvSpPr/>
          <p:nvPr/>
        </p:nvSpPr>
        <p:spPr>
          <a:xfrm>
            <a:off x="857224" y="1857364"/>
            <a:ext cx="714380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Charitativní projekt Běh pro život každoročně pořádá Nadační fond </a:t>
            </a:r>
            <a:r>
              <a:rPr lang="cs-CZ" b="1" dirty="0" err="1" smtClean="0"/>
              <a:t>Tesco</a:t>
            </a:r>
            <a:r>
              <a:rPr lang="cs-CZ" b="1" dirty="0" smtClean="0"/>
              <a:t>.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Letošní, již pátý ročník, si dal za úkol pomoci dětem bez rodiny.</a:t>
            </a:r>
          </a:p>
          <a:p>
            <a:endParaRPr lang="cs-CZ" b="1" dirty="0"/>
          </a:p>
          <a:p>
            <a:r>
              <a:rPr lang="cs-CZ" b="1" dirty="0" smtClean="0"/>
              <a:t>Záštitu nad Během pro život přijalo Ministerstvo práce a sociálních věcí České republiky.</a:t>
            </a:r>
          </a:p>
          <a:p>
            <a:endParaRPr lang="cs-CZ" b="1" dirty="0"/>
          </a:p>
          <a:p>
            <a:r>
              <a:rPr lang="cs-CZ" b="1" dirty="0" smtClean="0"/>
              <a:t>Běh pro život se běží v sedmi městech: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Pardubice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České Budějovice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Brno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Plzeň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Ústí nad Labem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Ostrava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Praha. 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Trasa 5. ročníku v Ostravě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2747954" cy="4343400"/>
          </a:xfrm>
        </p:spPr>
        <p:txBody>
          <a:bodyPr/>
          <a:lstStyle/>
          <a:p>
            <a:r>
              <a:rPr lang="cs-CZ" b="1" dirty="0" smtClean="0"/>
              <a:t>Úkoly:</a:t>
            </a:r>
          </a:p>
          <a:p>
            <a:endParaRPr lang="cs-CZ" b="1" dirty="0" smtClean="0"/>
          </a:p>
          <a:p>
            <a:pPr>
              <a:buFontTx/>
              <a:buChar char="-"/>
            </a:pPr>
            <a:r>
              <a:rPr lang="cs-CZ" b="1" dirty="0" smtClean="0"/>
              <a:t>1</a:t>
            </a:r>
            <a:r>
              <a:rPr lang="cs-CZ" b="1" dirty="0"/>
              <a:t>/ Ve které části Ostravy </a:t>
            </a:r>
          </a:p>
          <a:p>
            <a:pPr>
              <a:buFontTx/>
              <a:buChar char="-"/>
            </a:pPr>
            <a:r>
              <a:rPr lang="cs-CZ" b="1" dirty="0"/>
              <a:t>    běh probíhá?</a:t>
            </a:r>
          </a:p>
          <a:p>
            <a:r>
              <a:rPr lang="cs-CZ" b="1" dirty="0" smtClean="0"/>
              <a:t>2/ Najdi </a:t>
            </a:r>
            <a:r>
              <a:rPr lang="cs-CZ" b="1" dirty="0" smtClean="0"/>
              <a:t>na mapě </a:t>
            </a:r>
            <a:r>
              <a:rPr lang="cs-CZ" b="1" dirty="0" smtClean="0"/>
              <a:t>města</a:t>
            </a:r>
            <a:endParaRPr lang="cs-CZ" b="1" dirty="0" smtClean="0"/>
          </a:p>
          <a:p>
            <a:pPr>
              <a:buFontTx/>
              <a:buChar char="-"/>
            </a:pPr>
            <a:r>
              <a:rPr lang="cs-CZ" b="1" dirty="0"/>
              <a:t> </a:t>
            </a:r>
            <a:r>
              <a:rPr lang="cs-CZ" b="1" dirty="0" smtClean="0"/>
              <a:t> </a:t>
            </a:r>
            <a:r>
              <a:rPr lang="cs-CZ" b="1" dirty="0" smtClean="0"/>
              <a:t> </a:t>
            </a:r>
            <a:r>
              <a:rPr lang="cs-CZ" b="1" dirty="0" smtClean="0"/>
              <a:t>ulici 17. </a:t>
            </a:r>
            <a:r>
              <a:rPr lang="cs-CZ" b="1" dirty="0" smtClean="0"/>
              <a:t>listopadu</a:t>
            </a:r>
            <a:endParaRPr lang="cs-CZ" b="1" dirty="0"/>
          </a:p>
          <a:p>
            <a:pPr>
              <a:buFontTx/>
              <a:buChar char="-"/>
            </a:pPr>
            <a:r>
              <a:rPr lang="cs-CZ" b="1" dirty="0" smtClean="0"/>
              <a:t>3/ Vyznač trasu běhu</a:t>
            </a:r>
            <a:endParaRPr lang="cs-CZ" b="1" dirty="0" smtClean="0"/>
          </a:p>
        </p:txBody>
      </p:sp>
      <p:pic>
        <p:nvPicPr>
          <p:cNvPr id="5" name="Picture 4" descr="Trasa b&amp;ecaron;hu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499992" y="1772816"/>
            <a:ext cx="3022242" cy="4013638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Řešil jsi správně?</a:t>
            </a:r>
            <a:endParaRPr lang="cs-CZ" b="1" dirty="0"/>
          </a:p>
        </p:txBody>
      </p:sp>
      <p:pic>
        <p:nvPicPr>
          <p:cNvPr id="1026" name="Picture 2" descr="C:\Users\Burdová\Desktop\mapy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69" t="2140" r="33276" b="7283"/>
          <a:stretch/>
        </p:blipFill>
        <p:spPr bwMode="auto">
          <a:xfrm>
            <a:off x="971600" y="1700808"/>
            <a:ext cx="6952413" cy="4582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prava 5"/>
          <p:cNvSpPr/>
          <p:nvPr/>
        </p:nvSpPr>
        <p:spPr>
          <a:xfrm>
            <a:off x="827584" y="3010945"/>
            <a:ext cx="1410456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3131840" y="5775524"/>
            <a:ext cx="1315966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 rot="1116466">
            <a:off x="2515999" y="3578438"/>
            <a:ext cx="3785578" cy="36821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0355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9" name="Picture 3" descr="J:\FOTO\Běh pro zdraví\P6090318.JPG"/>
          <p:cNvPicPr>
            <a:picLocks noChangeAspect="1" noChangeArrowheads="1"/>
          </p:cNvPicPr>
          <p:nvPr/>
        </p:nvPicPr>
        <p:blipFill>
          <a:blip r:embed="rId2"/>
          <a:srcRect l="5729" r="14843"/>
          <a:stretch>
            <a:fillRect/>
          </a:stretch>
        </p:blipFill>
        <p:spPr bwMode="auto">
          <a:xfrm>
            <a:off x="142844" y="357166"/>
            <a:ext cx="8715436" cy="6172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J:\FOTO\Běh pro zdraví\P6090288.JPG"/>
          <p:cNvPicPr>
            <a:picLocks noChangeAspect="1" noChangeArrowheads="1"/>
          </p:cNvPicPr>
          <p:nvPr/>
        </p:nvPicPr>
        <p:blipFill>
          <a:blip r:embed="rId2"/>
          <a:srcRect l="1823" t="231" r="17447" b="231"/>
          <a:stretch>
            <a:fillRect/>
          </a:stretch>
        </p:blipFill>
        <p:spPr bwMode="auto">
          <a:xfrm>
            <a:off x="142844" y="357166"/>
            <a:ext cx="8858312" cy="61436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2" descr="J:\FOTO\Běh pro zdraví\P6090383.JPG"/>
          <p:cNvPicPr>
            <a:picLocks noChangeAspect="1" noChangeArrowheads="1"/>
          </p:cNvPicPr>
          <p:nvPr/>
        </p:nvPicPr>
        <p:blipFill>
          <a:blip r:embed="rId2"/>
          <a:srcRect l="9635" r="10286"/>
          <a:stretch>
            <a:fillRect/>
          </a:stretch>
        </p:blipFill>
        <p:spPr bwMode="auto">
          <a:xfrm>
            <a:off x="142844" y="342900"/>
            <a:ext cx="8786874" cy="6172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2" descr="J:\FOTO\Běh pro zdraví\P6090351.JPG"/>
          <p:cNvPicPr>
            <a:picLocks noChangeAspect="1" noChangeArrowheads="1"/>
          </p:cNvPicPr>
          <p:nvPr/>
        </p:nvPicPr>
        <p:blipFill>
          <a:blip r:embed="rId2"/>
          <a:srcRect l="11588" t="232" r="8334" b="231"/>
          <a:stretch>
            <a:fillRect/>
          </a:stretch>
        </p:blipFill>
        <p:spPr bwMode="auto">
          <a:xfrm>
            <a:off x="142844" y="428604"/>
            <a:ext cx="8786874" cy="61436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Běh pro život je nejenom závod. Je to především hodně zábavy a taky pomoci.</a:t>
            </a:r>
            <a:endParaRPr lang="cs-CZ" sz="36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00034" y="1643050"/>
            <a:ext cx="1928826" cy="43434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Poběž</a:t>
            </a:r>
          </a:p>
          <a:p>
            <a:r>
              <a:rPr lang="cs-CZ" sz="3200" b="1" dirty="0" smtClean="0"/>
              <a:t>s </a:t>
            </a:r>
            <a:r>
              <a:rPr lang="cs-CZ" sz="3200" b="1" dirty="0" smtClean="0"/>
              <a:t>námi!</a:t>
            </a:r>
            <a:endParaRPr lang="cs-CZ" sz="3200" b="1" dirty="0"/>
          </a:p>
        </p:txBody>
      </p:sp>
      <p:pic>
        <p:nvPicPr>
          <p:cNvPr id="47106" name="Picture 2" descr="J:\FOTO\Běh pro zdraví\P6090290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 l="11161" t="1984" r="6696" b="30555"/>
          <a:stretch>
            <a:fillRect/>
          </a:stretch>
        </p:blipFill>
        <p:spPr bwMode="auto">
          <a:xfrm>
            <a:off x="3500430" y="1285860"/>
            <a:ext cx="5257824" cy="24288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7107" name="Picture 3" descr="J:\FOTO\Běh pro zdraví\P6090292.JPG"/>
          <p:cNvPicPr>
            <a:picLocks noChangeAspect="1" noChangeArrowheads="1"/>
          </p:cNvPicPr>
          <p:nvPr/>
        </p:nvPicPr>
        <p:blipFill>
          <a:blip r:embed="rId3" cstate="print"/>
          <a:srcRect t="6811" r="20703" b="25538"/>
          <a:stretch>
            <a:fillRect/>
          </a:stretch>
        </p:blipFill>
        <p:spPr bwMode="auto">
          <a:xfrm>
            <a:off x="500034" y="3857628"/>
            <a:ext cx="5915028" cy="28385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2" descr="B&amp;ecaron;h pro &amp;zcaron;ivo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58016" y="4572008"/>
            <a:ext cx="1857388" cy="1370206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cs-CZ" b="1" dirty="0" smtClean="0"/>
              <a:t>Všechny informace najdeš na www.behprozivot.cz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u="sng" dirty="0" smtClean="0"/>
              <a:t>Úkol:</a:t>
            </a:r>
          </a:p>
          <a:p>
            <a:r>
              <a:rPr lang="cs-CZ" dirty="0" smtClean="0"/>
              <a:t>Délka trasy je 4 100 m.</a:t>
            </a:r>
          </a:p>
          <a:p>
            <a:r>
              <a:rPr lang="cs-CZ" dirty="0" smtClean="0"/>
              <a:t>To je:</a:t>
            </a:r>
          </a:p>
          <a:p>
            <a:r>
              <a:rPr lang="cs-CZ" dirty="0" smtClean="0"/>
              <a:t>a) 4, 1 km</a:t>
            </a:r>
          </a:p>
          <a:p>
            <a:r>
              <a:rPr lang="cs-CZ" dirty="0" smtClean="0"/>
              <a:t>b) 41 km</a:t>
            </a:r>
          </a:p>
          <a:p>
            <a:r>
              <a:rPr lang="cs-CZ" dirty="0" smtClean="0"/>
              <a:t>c) 0,41 km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45882" y="4191477"/>
            <a:ext cx="1346448" cy="7920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054" y="4250295"/>
            <a:ext cx="936104" cy="690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E:\FOTO\Běh pro zdraví\P6090324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727" b="19777"/>
          <a:stretch/>
        </p:blipFill>
        <p:spPr bwMode="auto">
          <a:xfrm>
            <a:off x="2699792" y="1988840"/>
            <a:ext cx="5694218" cy="41263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9638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http://www.behprozivot.cz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www.behprozivot.cz/download/tesco/3-2-1338987578.jpg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www.behprozivot.cz/o-behu-pro-zivot.html</a:t>
            </a:r>
            <a:endParaRPr lang="cs-CZ" dirty="0" smtClean="0"/>
          </a:p>
          <a:p>
            <a:r>
              <a:rPr lang="cs-CZ" dirty="0">
                <a:hlinkClick r:id="rId5"/>
              </a:rPr>
              <a:t>http://mapy.cz/#</a:t>
            </a:r>
            <a:r>
              <a:rPr lang="cs-CZ" dirty="0" smtClean="0">
                <a:hlinkClick r:id="rId5"/>
              </a:rPr>
              <a:t>x=18.181509&amp;y=49.826781&amp;z=13&amp;t=s&amp;q=ostrava&amp;qp=11.160985_48.657625_19.652061_50.820857_6</a:t>
            </a:r>
            <a:endParaRPr lang="cs-CZ" dirty="0" smtClean="0"/>
          </a:p>
          <a:p>
            <a:r>
              <a:rPr lang="cs-CZ" dirty="0" smtClean="0"/>
              <a:t>Fotografie: archiv autorky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173</TotalTime>
  <Words>198</Words>
  <Application>Microsoft Office PowerPoint</Application>
  <PresentationFormat>Předvádění na obrazovce (4:3)</PresentationFormat>
  <Paragraphs>46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Medián</vt:lpstr>
      <vt:lpstr>BĚH PRO ŽIVOT  </vt:lpstr>
      <vt:lpstr>KDO NÁM POMÁHÁ  </vt:lpstr>
      <vt:lpstr> O Běhu pro život </vt:lpstr>
      <vt:lpstr>Trasa 5. ročníku v Ostravě</vt:lpstr>
      <vt:lpstr>Řešil jsi správně?</vt:lpstr>
      <vt:lpstr>Prezentace aplikace PowerPoint</vt:lpstr>
      <vt:lpstr>Prezentace aplikace PowerPoint</vt:lpstr>
      <vt:lpstr>Prezentace aplikace PowerPoint</vt:lpstr>
      <vt:lpstr>Prezentace aplikace PowerPoint</vt:lpstr>
      <vt:lpstr>Běh pro život je nejenom závod. Je to především hodně zábavy a taky pomoci.</vt:lpstr>
      <vt:lpstr>Všechny informace najdeš na www.behprozivot.cz</vt:lpstr>
      <vt:lpstr>Zdroje: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Burdová</cp:lastModifiedBy>
  <cp:revision>20</cp:revision>
  <dcterms:created xsi:type="dcterms:W3CDTF">2012-06-10T09:22:40Z</dcterms:created>
  <dcterms:modified xsi:type="dcterms:W3CDTF">2012-06-11T15:20:11Z</dcterms:modified>
</cp:coreProperties>
</file>