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4" r:id="rId8"/>
    <p:sldId id="262" r:id="rId9"/>
    <p:sldId id="266" r:id="rId10"/>
    <p:sldId id="265" r:id="rId11"/>
    <p:sldId id="263" r:id="rId12"/>
    <p:sldId id="268" r:id="rId13"/>
    <p:sldId id="267" r:id="rId14"/>
    <p:sldId id="270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77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891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563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584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407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030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140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186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210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982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084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912BA-FA3A-4005-B0FB-8379CE12195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CB95-31BA-49DF-8B7F-2BBA443660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26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ZŠP a ZŠS Uherský Brod</a:t>
            </a:r>
            <a:br>
              <a:rPr lang="cs-CZ" sz="2400" dirty="0" smtClean="0"/>
            </a:br>
            <a:r>
              <a:rPr lang="cs-CZ" sz="2400" dirty="0" smtClean="0"/>
              <a:t> projekt č. CZ.1.07/1.4.00/21.0961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Angličtina pro 2. stupeň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Č. </a:t>
            </a:r>
            <a:r>
              <a:rPr lang="cs-CZ" sz="2800" dirty="0" err="1" smtClean="0">
                <a:solidFill>
                  <a:schemeClr val="tx1"/>
                </a:solidFill>
              </a:rPr>
              <a:t>DUMu</a:t>
            </a:r>
            <a:r>
              <a:rPr lang="cs-CZ" sz="2800" dirty="0" smtClean="0">
                <a:solidFill>
                  <a:schemeClr val="tx1"/>
                </a:solidFill>
              </a:rPr>
              <a:t>:  VY_22_INOVACE_08_VEGETABLE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Autor: Mgr. Renata </a:t>
            </a:r>
            <a:r>
              <a:rPr lang="cs-CZ" dirty="0" err="1" smtClean="0">
                <a:solidFill>
                  <a:schemeClr val="tx1"/>
                </a:solidFill>
              </a:rPr>
              <a:t>Václavíčková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353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výuce nové slovní zásoby.</a:t>
            </a:r>
            <a:br>
              <a:rPr lang="cs-CZ" sz="2000" dirty="0" smtClean="0"/>
            </a:br>
            <a:r>
              <a:rPr lang="cs-CZ" sz="2000" dirty="0" smtClean="0"/>
              <a:t>                 Je určena žákům 8. ročníku.</a:t>
            </a:r>
            <a:br>
              <a:rPr lang="cs-CZ" sz="2000" dirty="0" smtClean="0"/>
            </a:br>
            <a:r>
              <a:rPr lang="cs-CZ" sz="2000" dirty="0" smtClean="0"/>
              <a:t>                 VM byl vytvořen v listopadu 2011.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48455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 E G E T A B L 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= zelenina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558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carrot</a:t>
            </a:r>
            <a:endParaRPr lang="cs-CZ" dirty="0"/>
          </a:p>
        </p:txBody>
      </p:sp>
      <p:pic>
        <p:nvPicPr>
          <p:cNvPr id="3" name="Picture 2" descr="C:\Users\PC-1SLG\AppData\Local\Microsoft\Windows\Temporary Internet Files\Content.IE5\AM1I8PN9\MP9003878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460851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239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cucumber</a:t>
            </a:r>
            <a:endParaRPr lang="cs-CZ" dirty="0"/>
          </a:p>
        </p:txBody>
      </p:sp>
      <p:pic>
        <p:nvPicPr>
          <p:cNvPr id="4" name="Picture 2" descr="C:\Users\PC-1SLG\AppData\Local\Microsoft\Windows\Temporary Internet Files\Content.IE5\K0O7W0UI\MP9004006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870" y="1772816"/>
            <a:ext cx="3600400" cy="410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8009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pepper</a:t>
            </a:r>
            <a:endParaRPr lang="cs-CZ" dirty="0"/>
          </a:p>
        </p:txBody>
      </p:sp>
      <p:pic>
        <p:nvPicPr>
          <p:cNvPr id="3" name="Picture 2" descr="C:\Users\PC-1SLG\AppData\Local\Microsoft\Windows\Temporary Internet Files\Content.IE5\AM1I8PN9\MP9004012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44824"/>
            <a:ext cx="388843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8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beans</a:t>
            </a:r>
            <a:endParaRPr lang="cs-CZ" dirty="0"/>
          </a:p>
        </p:txBody>
      </p:sp>
      <p:pic>
        <p:nvPicPr>
          <p:cNvPr id="3" name="Picture 6" descr="C:\Users\PC-1SLG\AppData\Local\Microsoft\Windows\Temporary Internet Files\Content.IE5\AM1I8PN9\MP9004329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225" y="1772816"/>
            <a:ext cx="427355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6661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peas</a:t>
            </a:r>
            <a:endParaRPr lang="cs-CZ" dirty="0"/>
          </a:p>
        </p:txBody>
      </p:sp>
      <p:pic>
        <p:nvPicPr>
          <p:cNvPr id="3" name="Picture 2" descr="C:\Users\PC-1SLG\AppData\Local\Microsoft\Windows\Temporary Internet Files\Content.IE5\K0O7W0UI\MP900400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060848"/>
            <a:ext cx="3395614" cy="36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392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potato</a:t>
            </a:r>
            <a:r>
              <a:rPr lang="cs-CZ" dirty="0" smtClean="0"/>
              <a:t>(es)</a:t>
            </a:r>
            <a:endParaRPr lang="cs-CZ" dirty="0"/>
          </a:p>
        </p:txBody>
      </p:sp>
      <p:pic>
        <p:nvPicPr>
          <p:cNvPr id="3" name="Picture 2" descr="C:\Users\PC-1SLG\AppData\Local\Microsoft\Windows\Temporary Internet Files\Content.IE5\S7687CZ2\MP9001779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588" y="2204864"/>
            <a:ext cx="365760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7361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tomato</a:t>
            </a:r>
            <a:r>
              <a:rPr lang="cs-CZ" dirty="0" smtClean="0"/>
              <a:t>(es)</a:t>
            </a:r>
            <a:endParaRPr lang="cs-CZ" dirty="0"/>
          </a:p>
        </p:txBody>
      </p:sp>
      <p:pic>
        <p:nvPicPr>
          <p:cNvPr id="3" name="Picture 2" descr="C:\Users\PC-1SLG\AppData\Local\Microsoft\Windows\Temporary Internet Files\Content.IE5\K0O7W0UI\MP900400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51038"/>
            <a:ext cx="3312368" cy="392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8781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lentil</a:t>
            </a:r>
            <a:endParaRPr lang="cs-CZ" dirty="0"/>
          </a:p>
        </p:txBody>
      </p:sp>
      <p:pic>
        <p:nvPicPr>
          <p:cNvPr id="3" name="Picture 2" descr="C:\Users\PC-1SLG\AppData\Local\Microsoft\Windows\Temporary Internet Files\Content.IE5\DE4CGPLA\MP9004388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84784"/>
            <a:ext cx="324036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521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Podle počtu písmen doplň název zeleniny. Přelož.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__  U  __  __  __  __  __  __</a:t>
            </a:r>
          </a:p>
          <a:p>
            <a:r>
              <a:rPr lang="cs-CZ" dirty="0" smtClean="0"/>
              <a:t>__  __  __  __  __ T</a:t>
            </a:r>
          </a:p>
          <a:p>
            <a:r>
              <a:rPr lang="cs-CZ" dirty="0" smtClean="0"/>
              <a:t>__  E  __  __</a:t>
            </a:r>
          </a:p>
          <a:p>
            <a:r>
              <a:rPr lang="cs-CZ" dirty="0" smtClean="0"/>
              <a:t>__  __  __  N  __</a:t>
            </a:r>
          </a:p>
          <a:p>
            <a:r>
              <a:rPr lang="cs-CZ" dirty="0" smtClean="0"/>
              <a:t>__  __  P  __  __  __</a:t>
            </a:r>
          </a:p>
          <a:p>
            <a:r>
              <a:rPr lang="cs-CZ" dirty="0" smtClean="0"/>
              <a:t>__  __  __  __  I  __  __</a:t>
            </a:r>
          </a:p>
          <a:p>
            <a:r>
              <a:rPr lang="cs-CZ" dirty="0" smtClean="0"/>
              <a:t>__  __  __  __  T  __</a:t>
            </a:r>
          </a:p>
          <a:p>
            <a:r>
              <a:rPr lang="cs-CZ" dirty="0" smtClean="0"/>
              <a:t>__  __  M  __  __  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942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Přelož a napiš v množném čísle.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dirty="0" smtClean="0"/>
              <a:t>rajčata  ______________________</a:t>
            </a:r>
          </a:p>
          <a:p>
            <a:r>
              <a:rPr lang="cs-CZ" dirty="0" smtClean="0"/>
              <a:t>fazole _______________________</a:t>
            </a:r>
          </a:p>
          <a:p>
            <a:r>
              <a:rPr lang="cs-CZ" dirty="0" smtClean="0"/>
              <a:t>okurky ______________________</a:t>
            </a:r>
          </a:p>
          <a:p>
            <a:r>
              <a:rPr lang="cs-CZ" dirty="0" smtClean="0"/>
              <a:t>čočka________________________</a:t>
            </a:r>
          </a:p>
          <a:p>
            <a:r>
              <a:rPr lang="cs-CZ" dirty="0" smtClean="0"/>
              <a:t>brambory _____________________</a:t>
            </a:r>
          </a:p>
          <a:p>
            <a:r>
              <a:rPr lang="cs-CZ" dirty="0" smtClean="0"/>
              <a:t>papriky _______________________</a:t>
            </a:r>
          </a:p>
          <a:p>
            <a:r>
              <a:rPr lang="cs-CZ" dirty="0" smtClean="0"/>
              <a:t>hrách ________________________</a:t>
            </a:r>
          </a:p>
          <a:p>
            <a:r>
              <a:rPr lang="cs-CZ" dirty="0" smtClean="0"/>
              <a:t>mrkve 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6442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doplňovačka.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CUCUMBER - OKUREK</a:t>
            </a:r>
          </a:p>
          <a:p>
            <a:r>
              <a:rPr lang="cs-CZ" dirty="0" smtClean="0"/>
              <a:t>CARROT - MRKEV</a:t>
            </a:r>
          </a:p>
          <a:p>
            <a:r>
              <a:rPr lang="cs-CZ" dirty="0" smtClean="0"/>
              <a:t>PEAS - HRÁŠEK</a:t>
            </a:r>
          </a:p>
          <a:p>
            <a:r>
              <a:rPr lang="cs-CZ" dirty="0" smtClean="0"/>
              <a:t>BEANS - FAZOLE</a:t>
            </a:r>
          </a:p>
          <a:p>
            <a:r>
              <a:rPr lang="cs-CZ" dirty="0" smtClean="0"/>
              <a:t>PEPPER - PAPRIKA</a:t>
            </a:r>
          </a:p>
          <a:p>
            <a:r>
              <a:rPr lang="cs-CZ" dirty="0" smtClean="0"/>
              <a:t>LENTILS - ČOČKA</a:t>
            </a:r>
          </a:p>
          <a:p>
            <a:r>
              <a:rPr lang="cs-CZ" dirty="0" smtClean="0"/>
              <a:t>POTATO - BRAMBORA</a:t>
            </a:r>
          </a:p>
          <a:p>
            <a:r>
              <a:rPr lang="cs-CZ" dirty="0" smtClean="0"/>
              <a:t>TOMATO - RAJČE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960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množné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TOMATOES</a:t>
            </a:r>
          </a:p>
          <a:p>
            <a:r>
              <a:rPr lang="cs-CZ" dirty="0" smtClean="0"/>
              <a:t>BEANS</a:t>
            </a:r>
          </a:p>
          <a:p>
            <a:r>
              <a:rPr lang="cs-CZ" dirty="0" smtClean="0"/>
              <a:t>CUCUMBERS</a:t>
            </a:r>
          </a:p>
          <a:p>
            <a:r>
              <a:rPr lang="cs-CZ" dirty="0" smtClean="0"/>
              <a:t>LENTILS</a:t>
            </a:r>
          </a:p>
          <a:p>
            <a:r>
              <a:rPr lang="cs-CZ" dirty="0" smtClean="0"/>
              <a:t>POTATOES</a:t>
            </a:r>
          </a:p>
          <a:p>
            <a:r>
              <a:rPr lang="cs-CZ" dirty="0" smtClean="0"/>
              <a:t>PEPPERS</a:t>
            </a:r>
          </a:p>
          <a:p>
            <a:r>
              <a:rPr lang="cs-CZ" dirty="0" smtClean="0"/>
              <a:t>PEAS</a:t>
            </a:r>
          </a:p>
          <a:p>
            <a:r>
              <a:rPr lang="cs-CZ" dirty="0" smtClean="0"/>
              <a:t>CARROTS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6472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- obrázky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9453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178</Words>
  <Application>Microsoft Office PowerPoint</Application>
  <PresentationFormat>Předvádění na obrazovce (4:3)</PresentationFormat>
  <Paragraphs>55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ZŠP a ZŠS Uherský Brod  projekt č. CZ.1.07/1.4.00/21.0961</vt:lpstr>
      <vt:lpstr>Anotace: Prezentace slouží k výuce nové slovní zásoby.                  Je určena žákům 8. ročníku.                  VM byl vytvořen v listopadu 2011.</vt:lpstr>
      <vt:lpstr>V E G E T A B L E</vt:lpstr>
      <vt:lpstr>carrot</vt:lpstr>
      <vt:lpstr>cucumber</vt:lpstr>
      <vt:lpstr>pepper</vt:lpstr>
      <vt:lpstr>beans</vt:lpstr>
      <vt:lpstr>peas</vt:lpstr>
      <vt:lpstr>potato(es)</vt:lpstr>
      <vt:lpstr>tomato(es)</vt:lpstr>
      <vt:lpstr>lentil</vt:lpstr>
      <vt:lpstr>Podle počtu písmen doplň název zeleniny. Přelož.</vt:lpstr>
      <vt:lpstr>Přelož a napiš v množném čísle.</vt:lpstr>
      <vt:lpstr>Řešení – doplňovačka.</vt:lpstr>
      <vt:lpstr>Řešení – množné číslo</vt:lpstr>
      <vt:lpstr>CITACE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</dc:title>
  <dc:creator>Alenka</dc:creator>
  <cp:lastModifiedBy>Alenka</cp:lastModifiedBy>
  <cp:revision>2</cp:revision>
  <dcterms:created xsi:type="dcterms:W3CDTF">2012-09-26T11:20:57Z</dcterms:created>
  <dcterms:modified xsi:type="dcterms:W3CDTF">2012-09-26T11:36:27Z</dcterms:modified>
</cp:coreProperties>
</file>