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3341" y="1916832"/>
            <a:ext cx="6777318" cy="3168352"/>
          </a:xfrm>
        </p:spPr>
        <p:txBody>
          <a:bodyPr/>
          <a:lstStyle/>
          <a:p>
            <a:pPr marL="0" indent="0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VY_22_INOVACE_14_FRUITS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869160"/>
            <a:ext cx="6400800" cy="651302"/>
          </a:xfrm>
        </p:spPr>
        <p:txBody>
          <a:bodyPr/>
          <a:lstStyle/>
          <a:p>
            <a:r>
              <a:rPr lang="cs-CZ" dirty="0"/>
              <a:t>Autor: </a:t>
            </a:r>
            <a:r>
              <a:rPr lang="cs-CZ" dirty="0" smtClean="0"/>
              <a:t>Mgr. Renata </a:t>
            </a:r>
            <a:r>
              <a:rPr lang="cs-CZ" dirty="0" err="1"/>
              <a:t>Václavíčková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18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570156"/>
            <a:ext cx="8568952" cy="1054250"/>
          </a:xfrm>
        </p:spPr>
        <p:txBody>
          <a:bodyPr/>
          <a:lstStyle/>
          <a:p>
            <a:pPr algn="l"/>
            <a:r>
              <a:rPr lang="cs-CZ" sz="2200" dirty="0" smtClean="0"/>
              <a:t>Anotace: </a:t>
            </a:r>
            <a:r>
              <a:rPr lang="cs-CZ" sz="2000" dirty="0" smtClean="0"/>
              <a:t>Prezentace slouží k výuce a procvičení dané slovní zásoby.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</a:t>
            </a:r>
            <a:r>
              <a:rPr lang="cs-CZ" sz="2000" dirty="0" smtClean="0"/>
              <a:t>Je </a:t>
            </a:r>
            <a:r>
              <a:rPr lang="cs-CZ" sz="2000" dirty="0" smtClean="0"/>
              <a:t>určena žákům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VM byl vytvořen v květnu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0625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3146876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FRUITS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OVOCE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62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APPLE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04864"/>
            <a:ext cx="3240360" cy="44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940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PEAR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04864"/>
            <a:ext cx="3096344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962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PLUM</a:t>
            </a:r>
            <a:endParaRPr lang="cs-CZ" dirty="0"/>
          </a:p>
        </p:txBody>
      </p:sp>
      <p:pic>
        <p:nvPicPr>
          <p:cNvPr id="3075" name="Picture 3" descr="C:\Users\PC-1SLG\AppData\Local\Microsoft\Windows\Temporary Internet Files\Content.IE5\PWJAPSCI\MC90043691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571750"/>
            <a:ext cx="3888432" cy="330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03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ORANGE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276872"/>
            <a:ext cx="4104456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085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BANANA</a:t>
            </a:r>
            <a:endParaRPr lang="cs-CZ" dirty="0"/>
          </a:p>
        </p:txBody>
      </p:sp>
      <p:pic>
        <p:nvPicPr>
          <p:cNvPr id="6146" name="Picture 2" descr="C:\Users\PC-1SLG\AppData\Local\Microsoft\Windows\Temporary Internet Files\Content.IE5\VTKWQ3WD\MC90043689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88840"/>
            <a:ext cx="482453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25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LEMON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24075"/>
            <a:ext cx="5112567" cy="4185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460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PEACH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32857"/>
            <a:ext cx="446449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349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CHERRY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60040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042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STRAWBERRY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04864"/>
            <a:ext cx="4608512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752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 </a:t>
            </a:r>
            <a:r>
              <a:rPr lang="cs-CZ" dirty="0" smtClean="0"/>
              <a:t>COCONUT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04864"/>
            <a:ext cx="3888432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94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>Co k sobě patří?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85800" y="2060848"/>
            <a:ext cx="3803904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 LEMON</a:t>
            </a:r>
          </a:p>
          <a:p>
            <a:pPr marL="0" indent="0">
              <a:buNone/>
            </a:pPr>
            <a:r>
              <a:rPr lang="cs-CZ" dirty="0" smtClean="0"/>
              <a:t>a COCONUT</a:t>
            </a:r>
          </a:p>
          <a:p>
            <a:pPr marL="0" indent="0">
              <a:buNone/>
            </a:pPr>
            <a:r>
              <a:rPr lang="cs-CZ" dirty="0" err="1" smtClean="0"/>
              <a:t>an</a:t>
            </a:r>
            <a:r>
              <a:rPr lang="cs-CZ" dirty="0" smtClean="0"/>
              <a:t> ORANGE</a:t>
            </a:r>
          </a:p>
          <a:p>
            <a:pPr marL="0" indent="0">
              <a:buNone/>
            </a:pPr>
            <a:r>
              <a:rPr lang="cs-CZ" dirty="0" err="1" smtClean="0"/>
              <a:t>an</a:t>
            </a:r>
            <a:r>
              <a:rPr lang="cs-CZ" dirty="0" smtClean="0"/>
              <a:t> APPLE</a:t>
            </a:r>
          </a:p>
          <a:p>
            <a:pPr marL="0" indent="0">
              <a:buNone/>
            </a:pPr>
            <a:r>
              <a:rPr lang="cs-CZ" dirty="0" smtClean="0"/>
              <a:t>a PLUM</a:t>
            </a:r>
          </a:p>
          <a:p>
            <a:pPr marL="0" indent="0">
              <a:buNone/>
            </a:pPr>
            <a:r>
              <a:rPr lang="cs-CZ" dirty="0" smtClean="0"/>
              <a:t>a PEAR</a:t>
            </a:r>
          </a:p>
          <a:p>
            <a:pPr marL="0" indent="0">
              <a:buNone/>
            </a:pPr>
            <a:r>
              <a:rPr lang="cs-CZ" dirty="0" smtClean="0"/>
              <a:t>a STRAWBERRY</a:t>
            </a:r>
          </a:p>
          <a:p>
            <a:pPr marL="0" indent="0">
              <a:buNone/>
            </a:pPr>
            <a:r>
              <a:rPr lang="cs-CZ" dirty="0" smtClean="0"/>
              <a:t>a PEACH</a:t>
            </a:r>
          </a:p>
          <a:p>
            <a:pPr marL="0" indent="0">
              <a:buNone/>
            </a:pPr>
            <a:r>
              <a:rPr lang="cs-CZ" dirty="0" smtClean="0"/>
              <a:t>a BANANA</a:t>
            </a:r>
          </a:p>
          <a:p>
            <a:pPr marL="0" indent="0">
              <a:buNone/>
            </a:pPr>
            <a:r>
              <a:rPr lang="cs-CZ" dirty="0" smtClean="0"/>
              <a:t>a CHERRY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1" y="2060848"/>
            <a:ext cx="3803904" cy="4608512"/>
          </a:xfrm>
        </p:spPr>
        <p:txBody>
          <a:bodyPr/>
          <a:lstStyle/>
          <a:p>
            <a:r>
              <a:rPr lang="cs-CZ" dirty="0" smtClean="0"/>
              <a:t>ŠVESTKA</a:t>
            </a:r>
          </a:p>
          <a:p>
            <a:r>
              <a:rPr lang="cs-CZ" dirty="0" smtClean="0"/>
              <a:t>TŘEŠEŇ</a:t>
            </a:r>
          </a:p>
          <a:p>
            <a:r>
              <a:rPr lang="cs-CZ" dirty="0" smtClean="0"/>
              <a:t>HRUŠKA</a:t>
            </a:r>
          </a:p>
          <a:p>
            <a:r>
              <a:rPr lang="cs-CZ" dirty="0" smtClean="0"/>
              <a:t>CITRON</a:t>
            </a:r>
          </a:p>
          <a:p>
            <a:r>
              <a:rPr lang="cs-CZ" dirty="0" smtClean="0"/>
              <a:t>BROSKEV</a:t>
            </a:r>
          </a:p>
          <a:p>
            <a:r>
              <a:rPr lang="cs-CZ" dirty="0" smtClean="0"/>
              <a:t>BANÁN</a:t>
            </a:r>
          </a:p>
          <a:p>
            <a:r>
              <a:rPr lang="cs-CZ" dirty="0" smtClean="0"/>
              <a:t>POMERANČ</a:t>
            </a:r>
          </a:p>
          <a:p>
            <a:r>
              <a:rPr lang="cs-CZ" dirty="0" smtClean="0"/>
              <a:t>KOKOS</a:t>
            </a:r>
          </a:p>
          <a:p>
            <a:r>
              <a:rPr lang="cs-CZ" dirty="0" smtClean="0"/>
              <a:t>JAHODA</a:t>
            </a:r>
          </a:p>
          <a:p>
            <a:r>
              <a:rPr lang="cs-CZ" dirty="0" smtClean="0"/>
              <a:t>JABLKO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98604"/>
          </a:xfrm>
        </p:spPr>
        <p:txBody>
          <a:bodyPr/>
          <a:lstStyle/>
          <a:p>
            <a:pPr algn="l"/>
            <a:r>
              <a:rPr lang="cs-CZ" sz="3200" dirty="0" smtClean="0"/>
              <a:t>Překládej.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85800" y="1988840"/>
            <a:ext cx="3803904" cy="4752528"/>
          </a:xfrm>
        </p:spPr>
        <p:txBody>
          <a:bodyPr>
            <a:normAutofit/>
          </a:bodyPr>
          <a:lstStyle/>
          <a:p>
            <a:r>
              <a:rPr lang="cs-CZ" dirty="0"/>
              <a:t>ŠVESTKA</a:t>
            </a:r>
          </a:p>
          <a:p>
            <a:r>
              <a:rPr lang="cs-CZ" dirty="0"/>
              <a:t>TŘEŠEŇ</a:t>
            </a:r>
          </a:p>
          <a:p>
            <a:r>
              <a:rPr lang="cs-CZ" dirty="0"/>
              <a:t>HRUŠKA</a:t>
            </a:r>
          </a:p>
          <a:p>
            <a:r>
              <a:rPr lang="cs-CZ" dirty="0"/>
              <a:t>CITRON</a:t>
            </a:r>
          </a:p>
          <a:p>
            <a:r>
              <a:rPr lang="cs-CZ" dirty="0"/>
              <a:t>BROSKEV</a:t>
            </a:r>
          </a:p>
          <a:p>
            <a:r>
              <a:rPr lang="cs-CZ" dirty="0"/>
              <a:t>BANÁN</a:t>
            </a:r>
          </a:p>
          <a:p>
            <a:r>
              <a:rPr lang="cs-CZ" dirty="0"/>
              <a:t>POMERANČ</a:t>
            </a:r>
          </a:p>
          <a:p>
            <a:r>
              <a:rPr lang="cs-CZ" dirty="0"/>
              <a:t>KOKOS</a:t>
            </a:r>
          </a:p>
          <a:p>
            <a:r>
              <a:rPr lang="cs-CZ" dirty="0"/>
              <a:t>JAHODA</a:t>
            </a:r>
          </a:p>
          <a:p>
            <a:r>
              <a:rPr lang="cs-CZ" dirty="0"/>
              <a:t>JABLKO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645151" y="1988840"/>
            <a:ext cx="3803904" cy="4608512"/>
          </a:xfrm>
        </p:spPr>
        <p:txBody>
          <a:bodyPr/>
          <a:lstStyle/>
          <a:p>
            <a:r>
              <a:rPr lang="cs-CZ" dirty="0" smtClean="0"/>
              <a:t> A PLUM</a:t>
            </a:r>
          </a:p>
          <a:p>
            <a:r>
              <a:rPr lang="cs-CZ" dirty="0" smtClean="0"/>
              <a:t>A CHERRY</a:t>
            </a:r>
          </a:p>
          <a:p>
            <a:r>
              <a:rPr lang="cs-CZ" dirty="0" smtClean="0"/>
              <a:t>A PEAR</a:t>
            </a:r>
          </a:p>
          <a:p>
            <a:r>
              <a:rPr lang="cs-CZ" dirty="0" smtClean="0"/>
              <a:t>A LEMON</a:t>
            </a:r>
          </a:p>
          <a:p>
            <a:r>
              <a:rPr lang="cs-CZ" dirty="0" smtClean="0"/>
              <a:t>A PEACH</a:t>
            </a:r>
          </a:p>
          <a:p>
            <a:r>
              <a:rPr lang="cs-CZ" dirty="0" smtClean="0"/>
              <a:t>A BANANA</a:t>
            </a:r>
          </a:p>
          <a:p>
            <a:r>
              <a:rPr lang="cs-CZ" dirty="0" smtClean="0"/>
              <a:t>AN ORANGE</a:t>
            </a:r>
          </a:p>
          <a:p>
            <a:r>
              <a:rPr lang="cs-CZ" dirty="0" smtClean="0"/>
              <a:t>A COCONUT</a:t>
            </a:r>
          </a:p>
          <a:p>
            <a:r>
              <a:rPr lang="cs-CZ" dirty="0" smtClean="0"/>
              <a:t>A STRAWBERRY</a:t>
            </a:r>
          </a:p>
          <a:p>
            <a:r>
              <a:rPr lang="cs-CZ" dirty="0" smtClean="0"/>
              <a:t>AN APPLE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668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>Doplňovačka.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060848"/>
            <a:ext cx="2952328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OBLÍBENÁ</a:t>
            </a:r>
          </a:p>
          <a:p>
            <a:r>
              <a:rPr lang="cs-CZ" sz="3200" dirty="0" smtClean="0"/>
              <a:t>TŘEŠEŇ</a:t>
            </a:r>
          </a:p>
          <a:p>
            <a:r>
              <a:rPr lang="cs-CZ" sz="3200" dirty="0" smtClean="0"/>
              <a:t>ŠVESTKA</a:t>
            </a:r>
          </a:p>
          <a:p>
            <a:r>
              <a:rPr lang="cs-CZ" sz="3200" dirty="0" smtClean="0"/>
              <a:t>MÍT RÁD</a:t>
            </a:r>
          </a:p>
          <a:p>
            <a:r>
              <a:rPr lang="cs-CZ" sz="3200" dirty="0" smtClean="0"/>
              <a:t>KOKOS</a:t>
            </a:r>
          </a:p>
          <a:p>
            <a:r>
              <a:rPr lang="cs-CZ" sz="3200" dirty="0" smtClean="0"/>
              <a:t>JAHODA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2915816" y="2060848"/>
            <a:ext cx="6120680" cy="41044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  __  __  __  __  __  __  __</a:t>
            </a:r>
          </a:p>
          <a:p>
            <a:pPr marL="0" indent="0">
              <a:buNone/>
            </a:pPr>
            <a:r>
              <a:rPr lang="cs-CZ" sz="3200" dirty="0" smtClean="0"/>
              <a:t>__  __  __  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</a:t>
            </a:r>
          </a:p>
          <a:p>
            <a:pPr marL="0" indent="0">
              <a:buNone/>
            </a:pPr>
            <a:r>
              <a:rPr lang="cs-CZ" sz="3200" dirty="0" smtClean="0"/>
              <a:t>__  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</a:t>
            </a:r>
            <a:br>
              <a:rPr lang="cs-CZ" sz="3200" dirty="0" smtClean="0"/>
            </a:br>
            <a:r>
              <a:rPr lang="cs-CZ" sz="3200" dirty="0" smtClean="0"/>
              <a:t>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  __</a:t>
            </a:r>
          </a:p>
          <a:p>
            <a:pPr marL="0" indent="0">
              <a:buNone/>
            </a:pPr>
            <a:r>
              <a:rPr lang="cs-CZ" sz="3200" dirty="0" smtClean="0"/>
              <a:t>__  __  __  __  __  </a:t>
            </a:r>
            <a:r>
              <a:rPr lang="cs-CZ" sz="3200" dirty="0" smtClean="0">
                <a:solidFill>
                  <a:schemeClr val="tx1"/>
                </a:solidFill>
              </a:rPr>
              <a:t>__</a:t>
            </a:r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  __  __  __  __  __  __  __  __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0964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A LEMON  - CITRÓN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COCONUT - KOKOS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AN ORANGE - POMERANČ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AN APPLE - JABLKO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PLUM - ŠVESTKA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PEAR - HRUŠKA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STRAWBERRY - JAHODA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PEACH - BROSKEV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BANANA - BANÁN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CHERRY - TŘEŠEŇ</a:t>
            </a:r>
            <a:endParaRPr lang="cs-CZ" dirty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482580"/>
          </a:xfrm>
        </p:spPr>
        <p:txBody>
          <a:bodyPr/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776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AVOURITE</a:t>
            </a:r>
          </a:p>
          <a:p>
            <a:r>
              <a:rPr lang="cs-CZ" dirty="0" smtClean="0"/>
              <a:t>CHER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Y</a:t>
            </a:r>
          </a:p>
          <a:p>
            <a:r>
              <a:rPr lang="cs-CZ" dirty="0" smtClean="0"/>
              <a:t>PL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M</a:t>
            </a:r>
          </a:p>
          <a:p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KE</a:t>
            </a:r>
          </a:p>
          <a:p>
            <a:r>
              <a:rPr lang="cs-CZ" dirty="0" smtClean="0"/>
              <a:t>COCONU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TRAWBERRY</a:t>
            </a:r>
          </a:p>
          <a:p>
            <a:endParaRPr lang="cs-CZ" dirty="0"/>
          </a:p>
          <a:p>
            <a:r>
              <a:rPr lang="cs-CZ" i="1" u="sng" dirty="0" smtClean="0">
                <a:solidFill>
                  <a:srgbClr val="FF0000"/>
                </a:solidFill>
              </a:rPr>
              <a:t>FRUITS</a:t>
            </a:r>
            <a:endParaRPr lang="cs-CZ" i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482580"/>
          </a:xfrm>
        </p:spPr>
        <p:txBody>
          <a:bodyPr/>
          <a:lstStyle/>
          <a:p>
            <a:pPr algn="l"/>
            <a:r>
              <a:rPr lang="cs-CZ" sz="2400" dirty="0" smtClean="0"/>
              <a:t>Doplňovačka.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2453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- obrázky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75666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89</TotalTime>
  <Words>196</Words>
  <Application>Microsoft Office PowerPoint</Application>
  <PresentationFormat>Předvádění na obrazovce (4:3)</PresentationFormat>
  <Paragraphs>89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Tvrdý obal</vt:lpstr>
      <vt:lpstr>ZŠP a ZŠS Uherský Brod  projekt č. CZ.1.07/1.4.00/21.0961   Angličtina pro 2. stupeň Č. DUMu:  VY_22_INOVACE_14_FRUITS  </vt:lpstr>
      <vt:lpstr>Anotace: Prezentace slouží k výuce a procvičení dané slovní zásoby.                   Je určena žákům 8. ročníku.                   VM byl vytvořen v květnu 2012.</vt:lpstr>
      <vt:lpstr>FRUITS  OVOCE</vt:lpstr>
      <vt:lpstr>an APPLE</vt:lpstr>
      <vt:lpstr>a PEAR</vt:lpstr>
      <vt:lpstr>a PLUM</vt:lpstr>
      <vt:lpstr>an ORANGE</vt:lpstr>
      <vt:lpstr>a BANANA</vt:lpstr>
      <vt:lpstr>a LEMON</vt:lpstr>
      <vt:lpstr>a PEACH</vt:lpstr>
      <vt:lpstr>a CHERRY</vt:lpstr>
      <vt:lpstr>a STRAWBERRY</vt:lpstr>
      <vt:lpstr>a COCONUT</vt:lpstr>
      <vt:lpstr>Co k sobě patří?</vt:lpstr>
      <vt:lpstr>Překládej.</vt:lpstr>
      <vt:lpstr>Doplňovačka.</vt:lpstr>
      <vt:lpstr>ŘEŠENÍ</vt:lpstr>
      <vt:lpstr>Doplňovačka.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 Angličtina pro 2. stupeň Č. DUMu:  VY_22_INOVACE_04_FRUITS</dc:title>
  <dc:creator>PC-1SLG</dc:creator>
  <cp:lastModifiedBy>PC-1SLG</cp:lastModifiedBy>
  <cp:revision>11</cp:revision>
  <dcterms:created xsi:type="dcterms:W3CDTF">2012-06-11T21:35:17Z</dcterms:created>
  <dcterms:modified xsi:type="dcterms:W3CDTF">2012-06-22T01:46:08Z</dcterms:modified>
</cp:coreProperties>
</file>