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89" r:id="rId2"/>
  </p:sldMasterIdLst>
  <p:notesMasterIdLst>
    <p:notesMasterId r:id="rId8"/>
  </p:notesMasterIdLst>
  <p:sldIdLst>
    <p:sldId id="278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1935" autoAdjust="0"/>
  </p:normalViewPr>
  <p:slideViewPr>
    <p:cSldViewPr>
      <p:cViewPr>
        <p:scale>
          <a:sx n="74" d="100"/>
          <a:sy n="74" d="100"/>
        </p:scale>
        <p:origin x="-123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8BCE0753-DD9A-4505-8810-B3952A8F0DE9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6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3059B6A4-52B9-4608-8EB9-827DBB16CBF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7811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-01-06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http://cs.wikipedia.org/wiki/Soubor:Ar-map.gif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261 w 6027"/>
                <a:gd name="T1" fmla="*/ 369 h 2296"/>
                <a:gd name="T2" fmla="*/ 0 w 6027"/>
                <a:gd name="T3" fmla="*/ 369 h 2296"/>
                <a:gd name="T4" fmla="*/ 0 w 6027"/>
                <a:gd name="T5" fmla="*/ 0 h 2296"/>
                <a:gd name="T6" fmla="*/ 5261 w 6027"/>
                <a:gd name="T7" fmla="*/ 0 h 2296"/>
                <a:gd name="T8" fmla="*/ 5261 w 6027"/>
                <a:gd name="T9" fmla="*/ 369 h 2296"/>
                <a:gd name="T10" fmla="*/ 5261 w 6027"/>
                <a:gd name="T11" fmla="*/ 369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2147483647 w 5748"/>
              <a:gd name="T1" fmla="*/ 2147483647 h 246"/>
              <a:gd name="T2" fmla="*/ 0 w 5748"/>
              <a:gd name="T3" fmla="*/ 2147483647 h 246"/>
              <a:gd name="T4" fmla="*/ 0 w 5748"/>
              <a:gd name="T5" fmla="*/ 0 h 246"/>
              <a:gd name="T6" fmla="*/ 2147483647 w 5748"/>
              <a:gd name="T7" fmla="*/ 0 h 246"/>
              <a:gd name="T8" fmla="*/ 2147483647 w 5748"/>
              <a:gd name="T9" fmla="*/ 2147483647 h 246"/>
              <a:gd name="T10" fmla="*/ 2147483647 w 5748"/>
              <a:gd name="T11" fmla="*/ 214748364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5 h 353"/>
                  <a:gd name="T4" fmla="*/ 24 w 186"/>
                  <a:gd name="T5" fmla="*/ 43 h 353"/>
                  <a:gd name="T6" fmla="*/ 18 w 186"/>
                  <a:gd name="T7" fmla="*/ 93 h 353"/>
                  <a:gd name="T8" fmla="*/ 42 w 186"/>
                  <a:gd name="T9" fmla="*/ 160 h 353"/>
                  <a:gd name="T10" fmla="*/ 48 w 186"/>
                  <a:gd name="T11" fmla="*/ 227 h 353"/>
                  <a:gd name="T12" fmla="*/ 0 w 186"/>
                  <a:gd name="T13" fmla="*/ 495 h 353"/>
                  <a:gd name="T14" fmla="*/ 54 w 186"/>
                  <a:gd name="T15" fmla="*/ 327 h 353"/>
                  <a:gd name="T16" fmla="*/ 84 w 186"/>
                  <a:gd name="T17" fmla="*/ 303 h 353"/>
                  <a:gd name="T18" fmla="*/ 126 w 186"/>
                  <a:gd name="T19" fmla="*/ 177 h 353"/>
                  <a:gd name="T20" fmla="*/ 144 w 186"/>
                  <a:gd name="T21" fmla="*/ 168 h 353"/>
                  <a:gd name="T22" fmla="*/ 144 w 186"/>
                  <a:gd name="T23" fmla="*/ 126 h 353"/>
                  <a:gd name="T24" fmla="*/ 186 w 186"/>
                  <a:gd name="T25" fmla="*/ 93 h 353"/>
                  <a:gd name="T26" fmla="*/ 162 w 186"/>
                  <a:gd name="T27" fmla="*/ 84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9 h 66"/>
                  <a:gd name="T8" fmla="*/ 6 w 155"/>
                  <a:gd name="T9" fmla="*/ 25 h 66"/>
                  <a:gd name="T10" fmla="*/ 0 w 155"/>
                  <a:gd name="T11" fmla="*/ 34 h 66"/>
                  <a:gd name="T12" fmla="*/ 78 w 155"/>
                  <a:gd name="T13" fmla="*/ 84 h 66"/>
                  <a:gd name="T14" fmla="*/ 96 w 155"/>
                  <a:gd name="T15" fmla="*/ 59 h 66"/>
                  <a:gd name="T16" fmla="*/ 155 w 155"/>
                  <a:gd name="T17" fmla="*/ 93 h 66"/>
                  <a:gd name="T18" fmla="*/ 126 w 155"/>
                  <a:gd name="T19" fmla="*/ 3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52 h 72"/>
                  <a:gd name="T2" fmla="*/ 0 w 42"/>
                  <a:gd name="T3" fmla="*/ 26 h 72"/>
                  <a:gd name="T4" fmla="*/ 12 w 42"/>
                  <a:gd name="T5" fmla="*/ 9 h 72"/>
                  <a:gd name="T6" fmla="*/ 0 w 42"/>
                  <a:gd name="T7" fmla="*/ 9 h 72"/>
                  <a:gd name="T8" fmla="*/ 12 w 42"/>
                  <a:gd name="T9" fmla="*/ 9 h 72"/>
                  <a:gd name="T10" fmla="*/ 24 w 42"/>
                  <a:gd name="T11" fmla="*/ 9 h 72"/>
                  <a:gd name="T12" fmla="*/ 36 w 42"/>
                  <a:gd name="T13" fmla="*/ 9 h 72"/>
                  <a:gd name="T14" fmla="*/ 42 w 42"/>
                  <a:gd name="T15" fmla="*/ 0 h 72"/>
                  <a:gd name="T16" fmla="*/ 30 w 42"/>
                  <a:gd name="T17" fmla="*/ 26 h 72"/>
                  <a:gd name="T18" fmla="*/ 42 w 42"/>
                  <a:gd name="T19" fmla="*/ 69 h 72"/>
                  <a:gd name="T20" fmla="*/ 12 w 42"/>
                  <a:gd name="T21" fmla="*/ 102 h 72"/>
                  <a:gd name="T22" fmla="*/ 6 w 42"/>
                  <a:gd name="T23" fmla="*/ 52 h 72"/>
                  <a:gd name="T24" fmla="*/ 6 w 42"/>
                  <a:gd name="T25" fmla="*/ 52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3 h 287"/>
                <a:gd name="T4" fmla="*/ 66 w 365"/>
                <a:gd name="T5" fmla="*/ 114 h 287"/>
                <a:gd name="T6" fmla="*/ 143 w 365"/>
                <a:gd name="T7" fmla="*/ 189 h 287"/>
                <a:gd name="T8" fmla="*/ 191 w 365"/>
                <a:gd name="T9" fmla="*/ 174 h 287"/>
                <a:gd name="T10" fmla="*/ 341 w 365"/>
                <a:gd name="T11" fmla="*/ 299 h 287"/>
                <a:gd name="T12" fmla="*/ 305 w 365"/>
                <a:gd name="T13" fmla="*/ 180 h 287"/>
                <a:gd name="T14" fmla="*/ 365 w 365"/>
                <a:gd name="T15" fmla="*/ 138 h 287"/>
                <a:gd name="T16" fmla="*/ 359 w 365"/>
                <a:gd name="T17" fmla="*/ 132 h 287"/>
                <a:gd name="T18" fmla="*/ 335 w 365"/>
                <a:gd name="T19" fmla="*/ 120 h 287"/>
                <a:gd name="T20" fmla="*/ 299 w 365"/>
                <a:gd name="T21" fmla="*/ 93 h 287"/>
                <a:gd name="T22" fmla="*/ 257 w 365"/>
                <a:gd name="T23" fmla="*/ 75 h 287"/>
                <a:gd name="T24" fmla="*/ 215 w 365"/>
                <a:gd name="T25" fmla="*/ 57 h 287"/>
                <a:gd name="T26" fmla="*/ 173 w 365"/>
                <a:gd name="T27" fmla="*/ 39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3 h 60"/>
                <a:gd name="T16" fmla="*/ 65 w 71"/>
                <a:gd name="T17" fmla="*/ 45 h 60"/>
                <a:gd name="T18" fmla="*/ 71 w 71"/>
                <a:gd name="T19" fmla="*/ 57 h 60"/>
                <a:gd name="T20" fmla="*/ 71 w 71"/>
                <a:gd name="T21" fmla="*/ 63 h 60"/>
                <a:gd name="T22" fmla="*/ 59 w 71"/>
                <a:gd name="T23" fmla="*/ 57 h 60"/>
                <a:gd name="T24" fmla="*/ 47 w 71"/>
                <a:gd name="T25" fmla="*/ 45 h 60"/>
                <a:gd name="T26" fmla="*/ 23 w 71"/>
                <a:gd name="T27" fmla="*/ 33 h 60"/>
                <a:gd name="T28" fmla="*/ 23 w 71"/>
                <a:gd name="T29" fmla="*/ 39 h 60"/>
                <a:gd name="T30" fmla="*/ 18 w 71"/>
                <a:gd name="T31" fmla="*/ 45 h 60"/>
                <a:gd name="T32" fmla="*/ 12 w 71"/>
                <a:gd name="T33" fmla="*/ 51 h 60"/>
                <a:gd name="T34" fmla="*/ 6 w 71"/>
                <a:gd name="T35" fmla="*/ 51 h 60"/>
                <a:gd name="T36" fmla="*/ 6 w 71"/>
                <a:gd name="T37" fmla="*/ 51 h 60"/>
                <a:gd name="T38" fmla="*/ 6 w 71"/>
                <a:gd name="T39" fmla="*/ 39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7 h 162"/>
                <a:gd name="T10" fmla="*/ 96 w 161"/>
                <a:gd name="T11" fmla="*/ 63 h 162"/>
                <a:gd name="T12" fmla="*/ 102 w 161"/>
                <a:gd name="T13" fmla="*/ 75 h 162"/>
                <a:gd name="T14" fmla="*/ 108 w 161"/>
                <a:gd name="T15" fmla="*/ 87 h 162"/>
                <a:gd name="T16" fmla="*/ 120 w 161"/>
                <a:gd name="T17" fmla="*/ 99 h 162"/>
                <a:gd name="T18" fmla="*/ 143 w 161"/>
                <a:gd name="T19" fmla="*/ 117 h 162"/>
                <a:gd name="T20" fmla="*/ 155 w 161"/>
                <a:gd name="T21" fmla="*/ 144 h 162"/>
                <a:gd name="T22" fmla="*/ 161 w 161"/>
                <a:gd name="T23" fmla="*/ 162 h 162"/>
                <a:gd name="T24" fmla="*/ 161 w 161"/>
                <a:gd name="T25" fmla="*/ 168 h 162"/>
                <a:gd name="T26" fmla="*/ 96 w 161"/>
                <a:gd name="T27" fmla="*/ 105 h 162"/>
                <a:gd name="T28" fmla="*/ 30 w 161"/>
                <a:gd name="T29" fmla="*/ 57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3 h 60"/>
                <a:gd name="T4" fmla="*/ 41 w 59"/>
                <a:gd name="T5" fmla="*/ 39 h 60"/>
                <a:gd name="T6" fmla="*/ 47 w 59"/>
                <a:gd name="T7" fmla="*/ 45 h 60"/>
                <a:gd name="T8" fmla="*/ 53 w 59"/>
                <a:gd name="T9" fmla="*/ 57 h 60"/>
                <a:gd name="T10" fmla="*/ 53 w 59"/>
                <a:gd name="T11" fmla="*/ 63 h 60"/>
                <a:gd name="T12" fmla="*/ 47 w 59"/>
                <a:gd name="T13" fmla="*/ 57 h 60"/>
                <a:gd name="T14" fmla="*/ 35 w 59"/>
                <a:gd name="T15" fmla="*/ 51 h 60"/>
                <a:gd name="T16" fmla="*/ 23 w 59"/>
                <a:gd name="T17" fmla="*/ 39 h 60"/>
                <a:gd name="T18" fmla="*/ 17 w 59"/>
                <a:gd name="T19" fmla="*/ 33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9 h 204"/>
                <a:gd name="T2" fmla="*/ 245 w 245"/>
                <a:gd name="T3" fmla="*/ 45 h 204"/>
                <a:gd name="T4" fmla="*/ 209 w 245"/>
                <a:gd name="T5" fmla="*/ 87 h 204"/>
                <a:gd name="T6" fmla="*/ 143 w 245"/>
                <a:gd name="T7" fmla="*/ 138 h 204"/>
                <a:gd name="T8" fmla="*/ 167 w 245"/>
                <a:gd name="T9" fmla="*/ 162 h 204"/>
                <a:gd name="T10" fmla="*/ 179 w 245"/>
                <a:gd name="T11" fmla="*/ 213 h 204"/>
                <a:gd name="T12" fmla="*/ 77 w 245"/>
                <a:gd name="T13" fmla="*/ 138 h 204"/>
                <a:gd name="T14" fmla="*/ 47 w 245"/>
                <a:gd name="T15" fmla="*/ 87 h 204"/>
                <a:gd name="T16" fmla="*/ 89 w 245"/>
                <a:gd name="T17" fmla="*/ 69 h 204"/>
                <a:gd name="T18" fmla="*/ 59 w 245"/>
                <a:gd name="T19" fmla="*/ 39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9 h 204"/>
                <a:gd name="T50" fmla="*/ 233 w 245"/>
                <a:gd name="T51" fmla="*/ 39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42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43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FEF28-DD6D-4072-BC7B-31532BDA31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8309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B54BC2-C61D-4AD4-811F-4E3A5A6D7F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721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417A6D-5198-4645-AC7F-D5B3B0B61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621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FB819-9C55-4C3E-AD75-3B394A20A9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188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49F6BC-9152-44B4-AF54-4136623C4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408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45029B-AB37-42A2-A807-65D9211DD2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249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D6820E-764E-4DE8-913F-22086EEDA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791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432FC1-57B0-455F-85B9-E71E114E53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553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E087E0-B86C-4BAB-B775-2831672D54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367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90F80F-0C47-4551-B0F7-B2626FADEF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961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50C082-41E9-44DA-A8F7-BA63DF2A58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3272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28600"/>
            <a:ext cx="82296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390725-6C29-4689-97A2-C68E5862BD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6430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A4CCC7-F05B-45F5-B8EF-058239FE9916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8CA2DD-47F8-4E51-8E27-715032C49FA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9833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D39403-11CD-4194-8841-30F4F472D89D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92F5DC-5234-48BD-BCAE-53FC4974955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4380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8A86069-D971-4876-9D55-8CEFA1CA3E08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6F5EB5-9CC7-4B36-B7EE-3D29A9D8AB1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838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4422D5-1206-4568-BC16-E61E0337A3F1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090EBE-4471-46B7-8D4A-7FE5F5F694A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4988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F340475-D2A3-40DE-9296-909CC4A8E5FD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CF4E55-88D7-435C-B538-061F8C141E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2933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A790E8-1CBD-46B9-AB66-0A9C948CF7DB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EF7EC7-0629-475F-83E4-D46A7BAD553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38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2AFA11F-B875-44FD-B50D-881D3AA68508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D26BA1-CECE-4C76-B547-9AA186DC38F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6359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5003F00-BA74-49DD-A68E-BF18189DA97E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54E37A-704E-4565-B253-1A7E9FC3AD7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6676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B633F0-D1DF-460C-BCC2-E4174532EFD9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54E850-50D5-4F7A-AE51-400E202765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8550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5386B2-91C0-4450-BFD2-A58014CBD37F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689C4D-3876-459F-A828-2C66FB5A272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622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9450F4-5076-4ABF-9D1C-3397D751FD9D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D32B3D-D778-416E-A21B-8DDE33AE7EE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400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04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261 w 6027"/>
                <a:gd name="T1" fmla="*/ 369 h 2296"/>
                <a:gd name="T2" fmla="*/ 0 w 6027"/>
                <a:gd name="T3" fmla="*/ 369 h 2296"/>
                <a:gd name="T4" fmla="*/ 0 w 6027"/>
                <a:gd name="T5" fmla="*/ 0 h 2296"/>
                <a:gd name="T6" fmla="*/ 5261 w 6027"/>
                <a:gd name="T7" fmla="*/ 0 h 2296"/>
                <a:gd name="T8" fmla="*/ 5261 w 6027"/>
                <a:gd name="T9" fmla="*/ 369 h 2296"/>
                <a:gd name="T10" fmla="*/ 5261 w 6027"/>
                <a:gd name="T11" fmla="*/ 369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2147483647 w 5748"/>
              <a:gd name="T1" fmla="*/ 2147483647 h 246"/>
              <a:gd name="T2" fmla="*/ 0 w 5748"/>
              <a:gd name="T3" fmla="*/ 2147483647 h 246"/>
              <a:gd name="T4" fmla="*/ 0 w 5748"/>
              <a:gd name="T5" fmla="*/ 0 h 246"/>
              <a:gd name="T6" fmla="*/ 2147483647 w 5748"/>
              <a:gd name="T7" fmla="*/ 0 h 246"/>
              <a:gd name="T8" fmla="*/ 2147483647 w 5748"/>
              <a:gd name="T9" fmla="*/ 2147483647 h 246"/>
              <a:gd name="T10" fmla="*/ 2147483647 w 5748"/>
              <a:gd name="T11" fmla="*/ 214748364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10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44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5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5 h 353"/>
                  <a:gd name="T4" fmla="*/ 24 w 186"/>
                  <a:gd name="T5" fmla="*/ 43 h 353"/>
                  <a:gd name="T6" fmla="*/ 18 w 186"/>
                  <a:gd name="T7" fmla="*/ 93 h 353"/>
                  <a:gd name="T8" fmla="*/ 42 w 186"/>
                  <a:gd name="T9" fmla="*/ 160 h 353"/>
                  <a:gd name="T10" fmla="*/ 48 w 186"/>
                  <a:gd name="T11" fmla="*/ 227 h 353"/>
                  <a:gd name="T12" fmla="*/ 0 w 186"/>
                  <a:gd name="T13" fmla="*/ 495 h 353"/>
                  <a:gd name="T14" fmla="*/ 54 w 186"/>
                  <a:gd name="T15" fmla="*/ 327 h 353"/>
                  <a:gd name="T16" fmla="*/ 84 w 186"/>
                  <a:gd name="T17" fmla="*/ 303 h 353"/>
                  <a:gd name="T18" fmla="*/ 126 w 186"/>
                  <a:gd name="T19" fmla="*/ 177 h 353"/>
                  <a:gd name="T20" fmla="*/ 144 w 186"/>
                  <a:gd name="T21" fmla="*/ 168 h 353"/>
                  <a:gd name="T22" fmla="*/ 144 w 186"/>
                  <a:gd name="T23" fmla="*/ 126 h 353"/>
                  <a:gd name="T24" fmla="*/ 186 w 186"/>
                  <a:gd name="T25" fmla="*/ 93 h 353"/>
                  <a:gd name="T26" fmla="*/ 162 w 186"/>
                  <a:gd name="T27" fmla="*/ 84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6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7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9 h 66"/>
                  <a:gd name="T8" fmla="*/ 6 w 155"/>
                  <a:gd name="T9" fmla="*/ 25 h 66"/>
                  <a:gd name="T10" fmla="*/ 0 w 155"/>
                  <a:gd name="T11" fmla="*/ 34 h 66"/>
                  <a:gd name="T12" fmla="*/ 78 w 155"/>
                  <a:gd name="T13" fmla="*/ 84 h 66"/>
                  <a:gd name="T14" fmla="*/ 96 w 155"/>
                  <a:gd name="T15" fmla="*/ 59 h 66"/>
                  <a:gd name="T16" fmla="*/ 155 w 155"/>
                  <a:gd name="T17" fmla="*/ 93 h 66"/>
                  <a:gd name="T18" fmla="*/ 126 w 155"/>
                  <a:gd name="T19" fmla="*/ 3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8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52 h 72"/>
                  <a:gd name="T2" fmla="*/ 0 w 42"/>
                  <a:gd name="T3" fmla="*/ 26 h 72"/>
                  <a:gd name="T4" fmla="*/ 12 w 42"/>
                  <a:gd name="T5" fmla="*/ 9 h 72"/>
                  <a:gd name="T6" fmla="*/ 0 w 42"/>
                  <a:gd name="T7" fmla="*/ 9 h 72"/>
                  <a:gd name="T8" fmla="*/ 12 w 42"/>
                  <a:gd name="T9" fmla="*/ 9 h 72"/>
                  <a:gd name="T10" fmla="*/ 24 w 42"/>
                  <a:gd name="T11" fmla="*/ 9 h 72"/>
                  <a:gd name="T12" fmla="*/ 36 w 42"/>
                  <a:gd name="T13" fmla="*/ 9 h 72"/>
                  <a:gd name="T14" fmla="*/ 42 w 42"/>
                  <a:gd name="T15" fmla="*/ 0 h 72"/>
                  <a:gd name="T16" fmla="*/ 30 w 42"/>
                  <a:gd name="T17" fmla="*/ 26 h 72"/>
                  <a:gd name="T18" fmla="*/ 42 w 42"/>
                  <a:gd name="T19" fmla="*/ 69 h 72"/>
                  <a:gd name="T20" fmla="*/ 12 w 42"/>
                  <a:gd name="T21" fmla="*/ 102 h 72"/>
                  <a:gd name="T22" fmla="*/ 6 w 42"/>
                  <a:gd name="T23" fmla="*/ 52 h 72"/>
                  <a:gd name="T24" fmla="*/ 6 w 42"/>
                  <a:gd name="T25" fmla="*/ 52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11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035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3 h 287"/>
                <a:gd name="T4" fmla="*/ 66 w 365"/>
                <a:gd name="T5" fmla="*/ 114 h 287"/>
                <a:gd name="T6" fmla="*/ 143 w 365"/>
                <a:gd name="T7" fmla="*/ 189 h 287"/>
                <a:gd name="T8" fmla="*/ 191 w 365"/>
                <a:gd name="T9" fmla="*/ 174 h 287"/>
                <a:gd name="T10" fmla="*/ 341 w 365"/>
                <a:gd name="T11" fmla="*/ 299 h 287"/>
                <a:gd name="T12" fmla="*/ 305 w 365"/>
                <a:gd name="T13" fmla="*/ 180 h 287"/>
                <a:gd name="T14" fmla="*/ 365 w 365"/>
                <a:gd name="T15" fmla="*/ 138 h 287"/>
                <a:gd name="T16" fmla="*/ 359 w 365"/>
                <a:gd name="T17" fmla="*/ 132 h 287"/>
                <a:gd name="T18" fmla="*/ 335 w 365"/>
                <a:gd name="T19" fmla="*/ 120 h 287"/>
                <a:gd name="T20" fmla="*/ 299 w 365"/>
                <a:gd name="T21" fmla="*/ 93 h 287"/>
                <a:gd name="T22" fmla="*/ 257 w 365"/>
                <a:gd name="T23" fmla="*/ 75 h 287"/>
                <a:gd name="T24" fmla="*/ 215 w 365"/>
                <a:gd name="T25" fmla="*/ 57 h 287"/>
                <a:gd name="T26" fmla="*/ 173 w 365"/>
                <a:gd name="T27" fmla="*/ 39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6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3 h 60"/>
                <a:gd name="T16" fmla="*/ 65 w 71"/>
                <a:gd name="T17" fmla="*/ 45 h 60"/>
                <a:gd name="T18" fmla="*/ 71 w 71"/>
                <a:gd name="T19" fmla="*/ 57 h 60"/>
                <a:gd name="T20" fmla="*/ 71 w 71"/>
                <a:gd name="T21" fmla="*/ 63 h 60"/>
                <a:gd name="T22" fmla="*/ 59 w 71"/>
                <a:gd name="T23" fmla="*/ 57 h 60"/>
                <a:gd name="T24" fmla="*/ 47 w 71"/>
                <a:gd name="T25" fmla="*/ 45 h 60"/>
                <a:gd name="T26" fmla="*/ 23 w 71"/>
                <a:gd name="T27" fmla="*/ 33 h 60"/>
                <a:gd name="T28" fmla="*/ 23 w 71"/>
                <a:gd name="T29" fmla="*/ 39 h 60"/>
                <a:gd name="T30" fmla="*/ 18 w 71"/>
                <a:gd name="T31" fmla="*/ 45 h 60"/>
                <a:gd name="T32" fmla="*/ 12 w 71"/>
                <a:gd name="T33" fmla="*/ 51 h 60"/>
                <a:gd name="T34" fmla="*/ 6 w 71"/>
                <a:gd name="T35" fmla="*/ 51 h 60"/>
                <a:gd name="T36" fmla="*/ 6 w 71"/>
                <a:gd name="T37" fmla="*/ 51 h 60"/>
                <a:gd name="T38" fmla="*/ 6 w 71"/>
                <a:gd name="T39" fmla="*/ 39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7 h 162"/>
                <a:gd name="T10" fmla="*/ 96 w 161"/>
                <a:gd name="T11" fmla="*/ 63 h 162"/>
                <a:gd name="T12" fmla="*/ 102 w 161"/>
                <a:gd name="T13" fmla="*/ 75 h 162"/>
                <a:gd name="T14" fmla="*/ 108 w 161"/>
                <a:gd name="T15" fmla="*/ 87 h 162"/>
                <a:gd name="T16" fmla="*/ 120 w 161"/>
                <a:gd name="T17" fmla="*/ 99 h 162"/>
                <a:gd name="T18" fmla="*/ 143 w 161"/>
                <a:gd name="T19" fmla="*/ 117 h 162"/>
                <a:gd name="T20" fmla="*/ 155 w 161"/>
                <a:gd name="T21" fmla="*/ 144 h 162"/>
                <a:gd name="T22" fmla="*/ 161 w 161"/>
                <a:gd name="T23" fmla="*/ 162 h 162"/>
                <a:gd name="T24" fmla="*/ 161 w 161"/>
                <a:gd name="T25" fmla="*/ 168 h 162"/>
                <a:gd name="T26" fmla="*/ 96 w 161"/>
                <a:gd name="T27" fmla="*/ 105 h 162"/>
                <a:gd name="T28" fmla="*/ 30 w 161"/>
                <a:gd name="T29" fmla="*/ 57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3 h 60"/>
                <a:gd name="T4" fmla="*/ 41 w 59"/>
                <a:gd name="T5" fmla="*/ 39 h 60"/>
                <a:gd name="T6" fmla="*/ 47 w 59"/>
                <a:gd name="T7" fmla="*/ 45 h 60"/>
                <a:gd name="T8" fmla="*/ 53 w 59"/>
                <a:gd name="T9" fmla="*/ 57 h 60"/>
                <a:gd name="T10" fmla="*/ 53 w 59"/>
                <a:gd name="T11" fmla="*/ 63 h 60"/>
                <a:gd name="T12" fmla="*/ 47 w 59"/>
                <a:gd name="T13" fmla="*/ 57 h 60"/>
                <a:gd name="T14" fmla="*/ 35 w 59"/>
                <a:gd name="T15" fmla="*/ 51 h 60"/>
                <a:gd name="T16" fmla="*/ 23 w 59"/>
                <a:gd name="T17" fmla="*/ 39 h 60"/>
                <a:gd name="T18" fmla="*/ 17 w 59"/>
                <a:gd name="T19" fmla="*/ 33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9 h 204"/>
                <a:gd name="T2" fmla="*/ 245 w 245"/>
                <a:gd name="T3" fmla="*/ 45 h 204"/>
                <a:gd name="T4" fmla="*/ 209 w 245"/>
                <a:gd name="T5" fmla="*/ 87 h 204"/>
                <a:gd name="T6" fmla="*/ 143 w 245"/>
                <a:gd name="T7" fmla="*/ 138 h 204"/>
                <a:gd name="T8" fmla="*/ 167 w 245"/>
                <a:gd name="T9" fmla="*/ 162 h 204"/>
                <a:gd name="T10" fmla="*/ 179 w 245"/>
                <a:gd name="T11" fmla="*/ 213 h 204"/>
                <a:gd name="T12" fmla="*/ 77 w 245"/>
                <a:gd name="T13" fmla="*/ 138 h 204"/>
                <a:gd name="T14" fmla="*/ 47 w 245"/>
                <a:gd name="T15" fmla="*/ 87 h 204"/>
                <a:gd name="T16" fmla="*/ 89 w 245"/>
                <a:gd name="T17" fmla="*/ 69 h 204"/>
                <a:gd name="T18" fmla="*/ 59 w 245"/>
                <a:gd name="T19" fmla="*/ 39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9 h 204"/>
                <a:gd name="T50" fmla="*/ 233 w 245"/>
                <a:gd name="T51" fmla="*/ 39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18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20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1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2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9E47C80B-3A0D-42F5-99A8-E853AC842C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12" r:id="rId1"/>
    <p:sldLayoutId id="2147483700" r:id="rId2"/>
    <p:sldLayoutId id="2147483699" r:id="rId3"/>
    <p:sldLayoutId id="2147483698" r:id="rId4"/>
    <p:sldLayoutId id="2147483697" r:id="rId5"/>
    <p:sldLayoutId id="2147483696" r:id="rId6"/>
    <p:sldLayoutId id="2147483695" r:id="rId7"/>
    <p:sldLayoutId id="2147483694" r:id="rId8"/>
    <p:sldLayoutId id="2147483693" r:id="rId9"/>
    <p:sldLayoutId id="2147483692" r:id="rId10"/>
    <p:sldLayoutId id="2147483691" r:id="rId11"/>
    <p:sldLayoutId id="2147483690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4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9FA3EA15-CFB0-4E74-B407-354AFDB905E6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614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614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686BD27-18C9-48DD-8893-22CD219228D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r-map.gi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VY_32_INOVACE_42A_Argentina</a:t>
            </a:r>
          </a:p>
        </p:txBody>
      </p:sp>
      <p:pic>
        <p:nvPicPr>
          <p:cNvPr id="604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Argentina</a:t>
            </a:r>
          </a:p>
        </p:txBody>
      </p:sp>
      <p:pic>
        <p:nvPicPr>
          <p:cNvPr id="3081" name="Picture 9" descr="150px-Ar-map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1268413"/>
            <a:ext cx="3240087" cy="4032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647647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[cit. 2011-01-06]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</a:t>
            </a:r>
          </a:p>
          <a:p>
            <a:r>
              <a:rPr lang="cs-CZ" dirty="0" smtClean="0"/>
              <a:t>http://cs.wikipedia.org/wiki/Soubor:Ar-map.gif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Státní uspořádání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pPr eaLnBrk="1" hangingPunct="1"/>
            <a:r>
              <a:rPr lang="cs-CZ" sz="2800" dirty="0" smtClean="0"/>
              <a:t>Původně </a:t>
            </a:r>
            <a:r>
              <a:rPr lang="cs-CZ" sz="2800" dirty="0" smtClean="0">
                <a:solidFill>
                  <a:srgbClr val="FF0000"/>
                </a:solidFill>
              </a:rPr>
              <a:t>španělská kolonie</a:t>
            </a:r>
            <a:r>
              <a:rPr lang="cs-CZ" sz="2800" dirty="0" smtClean="0"/>
              <a:t>, Španělé původní obyvatelstvo téměř </a:t>
            </a:r>
            <a:r>
              <a:rPr lang="cs-CZ" sz="2800" dirty="0" smtClean="0"/>
              <a:t>vyhubili.</a:t>
            </a:r>
            <a:endParaRPr lang="cs-CZ" sz="2800" dirty="0" smtClean="0"/>
          </a:p>
          <a:p>
            <a:pPr eaLnBrk="1" hangingPunct="1"/>
            <a:r>
              <a:rPr lang="cs-CZ" sz="2800" dirty="0" smtClean="0"/>
              <a:t>Dnes je </a:t>
            </a:r>
            <a:r>
              <a:rPr lang="cs-CZ" sz="2800" dirty="0" smtClean="0">
                <a:solidFill>
                  <a:srgbClr val="FF0000"/>
                </a:solidFill>
              </a:rPr>
              <a:t>Argentinská republika </a:t>
            </a:r>
            <a:r>
              <a:rPr lang="cs-CZ" sz="2800" dirty="0" smtClean="0"/>
              <a:t>druhým největším státem Jižní Ameriky, počet obyvatelstva je zhruba 40 mil. </a:t>
            </a:r>
          </a:p>
          <a:p>
            <a:pPr eaLnBrk="1" hangingPunct="1"/>
            <a:r>
              <a:rPr lang="cs-CZ" sz="2800" dirty="0" smtClean="0">
                <a:solidFill>
                  <a:srgbClr val="FF0000"/>
                </a:solidFill>
              </a:rPr>
              <a:t>Hlavním městem je Buenos </a:t>
            </a:r>
            <a:r>
              <a:rPr lang="cs-CZ" sz="2800" dirty="0" smtClean="0">
                <a:solidFill>
                  <a:srgbClr val="FF0000"/>
                </a:solidFill>
              </a:rPr>
              <a:t>Aires.</a:t>
            </a:r>
            <a:endParaRPr lang="cs-CZ" sz="2800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2800" dirty="0" smtClean="0">
                <a:solidFill>
                  <a:srgbClr val="FF0000"/>
                </a:solidFill>
              </a:rPr>
              <a:t>Úředním jazykem je </a:t>
            </a:r>
            <a:r>
              <a:rPr lang="cs-CZ" sz="2800" dirty="0" smtClean="0">
                <a:solidFill>
                  <a:srgbClr val="FF0000"/>
                </a:solidFill>
              </a:rPr>
              <a:t>španělština.</a:t>
            </a:r>
            <a:endParaRPr lang="cs-CZ" sz="2800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2800" dirty="0" smtClean="0"/>
              <a:t>Přes 90% obyvatelstva jsou potomci evropských </a:t>
            </a:r>
            <a:r>
              <a:rPr lang="cs-CZ" sz="2800" dirty="0" smtClean="0"/>
              <a:t>kolonizátorů.</a:t>
            </a:r>
            <a:endParaRPr lang="cs-CZ" sz="2800" dirty="0" smtClean="0"/>
          </a:p>
          <a:p>
            <a:pPr marL="0" indent="0" eaLnBrk="1" hangingPunct="1">
              <a:buNone/>
            </a:pPr>
            <a:endParaRPr lang="cs-CZ" sz="1600" dirty="0" smtClean="0">
              <a:latin typeface="Arial" charset="0"/>
            </a:endParaRPr>
          </a:p>
          <a:p>
            <a:pPr marL="0" indent="0" eaLnBrk="1" hangingPunct="1">
              <a:buNone/>
            </a:pPr>
            <a:endParaRPr lang="cs-CZ" sz="1400" dirty="0" smtClean="0">
              <a:latin typeface="Arial" charset="0"/>
            </a:endParaRPr>
          </a:p>
          <a:p>
            <a:pPr marL="0" indent="0" eaLnBrk="1" hangingPunct="1">
              <a:buNone/>
            </a:pPr>
            <a:r>
              <a:rPr lang="cs-CZ" sz="1400" dirty="0" smtClean="0">
                <a:latin typeface="Arial" charset="0"/>
              </a:rPr>
              <a:t>Jaromír </a:t>
            </a:r>
            <a:r>
              <a:rPr lang="cs-CZ" sz="1400" dirty="0" err="1" smtClean="0">
                <a:latin typeface="Arial" charset="0"/>
              </a:rPr>
              <a:t>Demek</a:t>
            </a:r>
            <a:r>
              <a:rPr lang="cs-CZ" sz="1400" dirty="0" smtClean="0">
                <a:latin typeface="Arial" charset="0"/>
              </a:rPr>
              <a:t>, Ivan Mališ: Zeměpis – Zeměpis světadílů, pro 6. a 7. ročník základní školy</a:t>
            </a:r>
          </a:p>
          <a:p>
            <a:pPr eaLnBrk="1" hangingPunct="1"/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Geografie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pPr eaLnBrk="1" hangingPunct="1"/>
            <a:r>
              <a:rPr lang="cs-CZ" dirty="0" smtClean="0"/>
              <a:t>Argentinu lze rozdělit zhruba do tří částí: úrodné </a:t>
            </a:r>
            <a:r>
              <a:rPr lang="cs-CZ" dirty="0" smtClean="0">
                <a:solidFill>
                  <a:srgbClr val="FF0000"/>
                </a:solidFill>
              </a:rPr>
              <a:t>pampy</a:t>
            </a:r>
            <a:r>
              <a:rPr lang="cs-CZ" dirty="0" smtClean="0"/>
              <a:t> </a:t>
            </a:r>
            <a:r>
              <a:rPr lang="cs-CZ" dirty="0" smtClean="0"/>
              <a:t>(stepi </a:t>
            </a:r>
            <a:r>
              <a:rPr lang="cs-CZ" dirty="0" smtClean="0"/>
              <a:t>Jižní </a:t>
            </a:r>
            <a:r>
              <a:rPr lang="cs-CZ" dirty="0" smtClean="0"/>
              <a:t>Ameriky) </a:t>
            </a:r>
            <a:r>
              <a:rPr lang="cs-CZ" dirty="0" smtClean="0"/>
              <a:t>na severu, </a:t>
            </a:r>
            <a:r>
              <a:rPr lang="cs-CZ" dirty="0" smtClean="0">
                <a:solidFill>
                  <a:srgbClr val="FF0000"/>
                </a:solidFill>
              </a:rPr>
              <a:t>roviny Patagonie</a:t>
            </a:r>
            <a:r>
              <a:rPr lang="cs-CZ" dirty="0" smtClean="0"/>
              <a:t> na jihu až k Ohňové zemi a </a:t>
            </a:r>
            <a:r>
              <a:rPr lang="cs-CZ" dirty="0" smtClean="0">
                <a:solidFill>
                  <a:srgbClr val="FF0000"/>
                </a:solidFill>
              </a:rPr>
              <a:t>horské masivy</a:t>
            </a:r>
            <a:r>
              <a:rPr lang="cs-CZ" dirty="0" smtClean="0"/>
              <a:t> And na západě </a:t>
            </a:r>
            <a:r>
              <a:rPr lang="cs-CZ" dirty="0" smtClean="0"/>
              <a:t>(nejvyšší </a:t>
            </a:r>
            <a:r>
              <a:rPr lang="cs-CZ" dirty="0" smtClean="0"/>
              <a:t>hora je </a:t>
            </a:r>
            <a:r>
              <a:rPr lang="cs-CZ" dirty="0" smtClean="0"/>
              <a:t>Aconcagua).</a:t>
            </a:r>
            <a:endParaRPr lang="cs-CZ" dirty="0" smtClean="0"/>
          </a:p>
          <a:p>
            <a:pPr eaLnBrk="1" hangingPunct="1"/>
            <a:endParaRPr lang="cs-CZ" dirty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/>
          </a:p>
          <a:p>
            <a:pPr marL="0" indent="0" eaLnBrk="1" hangingPunct="1">
              <a:buNone/>
            </a:pPr>
            <a:endParaRPr lang="cs-CZ" sz="1400" dirty="0" smtClean="0">
              <a:latin typeface="Arial" charset="0"/>
            </a:endParaRPr>
          </a:p>
          <a:p>
            <a:pPr marL="0" indent="0" eaLnBrk="1" hangingPunct="1">
              <a:buNone/>
            </a:pPr>
            <a:r>
              <a:rPr lang="cs-CZ" sz="1400" dirty="0" smtClean="0">
                <a:latin typeface="Arial" charset="0"/>
              </a:rPr>
              <a:t>Jaromír </a:t>
            </a:r>
            <a:r>
              <a:rPr lang="cs-CZ" sz="1400" dirty="0" err="1" smtClean="0">
                <a:latin typeface="Arial" charset="0"/>
              </a:rPr>
              <a:t>Demek</a:t>
            </a:r>
            <a:r>
              <a:rPr lang="cs-CZ" sz="1400" dirty="0" smtClean="0">
                <a:latin typeface="Arial" charset="0"/>
              </a:rPr>
              <a:t>, Ivan Mališ: Zeměpis – Zeměpis světadílů, pro 6. a 7. ročník základní školy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Vodstvo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pPr eaLnBrk="1" hangingPunct="1"/>
            <a:r>
              <a:rPr lang="cs-CZ" dirty="0" smtClean="0"/>
              <a:t>Mezi hlavní řeky patří Paraguay, Uruguay a největší řeka </a:t>
            </a:r>
            <a:r>
              <a:rPr lang="cs-CZ" dirty="0" err="1" smtClean="0">
                <a:solidFill>
                  <a:srgbClr val="FF0000"/>
                </a:solidFill>
              </a:rPr>
              <a:t>Paraná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</a:p>
          <a:p>
            <a:pPr eaLnBrk="1" hangingPunct="1"/>
            <a:endParaRPr lang="cs-CZ" dirty="0">
              <a:solidFill>
                <a:srgbClr val="FF0000"/>
              </a:solidFill>
            </a:endParaRPr>
          </a:p>
          <a:p>
            <a:pPr eaLnBrk="1" hangingPunct="1"/>
            <a:endParaRPr lang="cs-CZ" dirty="0" smtClean="0">
              <a:solidFill>
                <a:srgbClr val="FF0000"/>
              </a:solidFill>
            </a:endParaRPr>
          </a:p>
          <a:p>
            <a:pPr eaLnBrk="1" hangingPunct="1"/>
            <a:endParaRPr lang="cs-CZ" dirty="0">
              <a:solidFill>
                <a:srgbClr val="FF0000"/>
              </a:solidFill>
            </a:endParaRPr>
          </a:p>
          <a:p>
            <a:pPr eaLnBrk="1" hangingPunct="1"/>
            <a:endParaRPr lang="cs-CZ" dirty="0" smtClean="0">
              <a:solidFill>
                <a:srgbClr val="FF0000"/>
              </a:solidFill>
            </a:endParaRPr>
          </a:p>
          <a:p>
            <a:pPr eaLnBrk="1" hangingPunct="1"/>
            <a:endParaRPr lang="cs-CZ" dirty="0">
              <a:solidFill>
                <a:srgbClr val="FF0000"/>
              </a:solidFill>
            </a:endParaRPr>
          </a:p>
          <a:p>
            <a:pPr marL="0" indent="0" eaLnBrk="1" hangingPunct="1">
              <a:buNone/>
            </a:pPr>
            <a:endParaRPr lang="cs-CZ" sz="1400" dirty="0" smtClean="0">
              <a:latin typeface="Arial" charset="0"/>
            </a:endParaRPr>
          </a:p>
          <a:p>
            <a:pPr marL="0" indent="0" eaLnBrk="1" hangingPunct="1">
              <a:buNone/>
            </a:pPr>
            <a:endParaRPr lang="cs-CZ" sz="1400" dirty="0">
              <a:latin typeface="Arial" charset="0"/>
            </a:endParaRPr>
          </a:p>
          <a:p>
            <a:pPr marL="0" indent="0" eaLnBrk="1" hangingPunct="1">
              <a:buNone/>
            </a:pPr>
            <a:r>
              <a:rPr lang="cs-CZ" sz="1400" dirty="0" smtClean="0">
                <a:latin typeface="Arial" charset="0"/>
              </a:rPr>
              <a:t>Jaromír </a:t>
            </a:r>
            <a:r>
              <a:rPr lang="cs-CZ" sz="1400" dirty="0" err="1" smtClean="0">
                <a:latin typeface="Arial" charset="0"/>
              </a:rPr>
              <a:t>Demek</a:t>
            </a:r>
            <a:r>
              <a:rPr lang="cs-CZ" sz="1400" dirty="0" smtClean="0">
                <a:latin typeface="Arial" charset="0"/>
              </a:rPr>
              <a:t>, Ivan Mališ: Zeměpis – Zeměpis světadílů, pro 6. a 7. ročník základní školy</a:t>
            </a:r>
          </a:p>
          <a:p>
            <a:pPr eaLnBrk="1" hangingPunct="1"/>
            <a:endParaRPr lang="cs-CZ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367</TotalTime>
  <Words>263</Words>
  <Application>Microsoft Office PowerPoint</Application>
  <PresentationFormat>Předvádění na obrazovce (4:3)</PresentationFormat>
  <Paragraphs>36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Vrcholky hor</vt:lpstr>
      <vt:lpstr>Výchozí návrh</vt:lpstr>
      <vt:lpstr>VY_32_INOVACE_42A_Argentina</vt:lpstr>
      <vt:lpstr>Argentina</vt:lpstr>
      <vt:lpstr>Státní uspořádání</vt:lpstr>
      <vt:lpstr>Geografie</vt:lpstr>
      <vt:lpstr>Vodstvo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Martin Králík</cp:lastModifiedBy>
  <cp:revision>21</cp:revision>
  <dcterms:created xsi:type="dcterms:W3CDTF">2011-01-03T17:28:47Z</dcterms:created>
  <dcterms:modified xsi:type="dcterms:W3CDTF">2012-03-08T13:02:28Z</dcterms:modified>
</cp:coreProperties>
</file>