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3" r:id="rId3"/>
    <p:sldId id="307" r:id="rId4"/>
    <p:sldId id="308" r:id="rId5"/>
    <p:sldId id="309" r:id="rId6"/>
    <p:sldId id="310" r:id="rId7"/>
    <p:sldId id="312" r:id="rId8"/>
    <p:sldId id="313" r:id="rId9"/>
    <p:sldId id="311" r:id="rId10"/>
    <p:sldId id="314" r:id="rId11"/>
    <p:sldId id="315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VY_32_INOVACE_7_Křižovatky v naší obci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VY_32_INOVACE_7_Křižovatky v naší obci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vidíš na této fotografii? Správnou</a:t>
            </a:r>
            <a:r>
              <a:rPr lang="cs-CZ" baseline="0" dirty="0" smtClean="0"/>
              <a:t> bublinu vyšrafuj zeleně. Křižovatku popiš.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45185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Pojmenuj fotografie.</a:t>
            </a:r>
            <a:r>
              <a:rPr lang="cs-CZ" baseline="0" dirty="0" smtClean="0"/>
              <a:t> K čemu slouží? Zapiš na řádek. Kde se zrcadla objevují – vyber a vybarvi zeleně.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127506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Zapiš na řádek, co je na této</a:t>
            </a:r>
            <a:r>
              <a:rPr lang="cs-CZ" baseline="0" dirty="0" smtClean="0"/>
              <a:t> fotografii. Vyber správnou odpověď a přesuň slovo do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434181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Jdi</a:t>
            </a:r>
            <a:r>
              <a:rPr lang="cs-CZ" baseline="0" dirty="0" smtClean="0"/>
              <a:t> bludištěm a zapisuj postupně písmenka do tajenky. Až tajenku vyluštíš, tak si zatleskej.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310484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Modře</a:t>
            </a:r>
            <a:r>
              <a:rPr lang="cs-CZ" baseline="0" dirty="0" smtClean="0"/>
              <a:t> vybarvi </a:t>
            </a:r>
            <a:r>
              <a:rPr lang="cs-CZ" dirty="0" smtClean="0"/>
              <a:t>šipku, která ukazuje</a:t>
            </a:r>
            <a:r>
              <a:rPr lang="cs-CZ" baseline="0" dirty="0" smtClean="0"/>
              <a:t> do Bezdružic, žlutě šipku na Staré Lázně a červeně šipku směr nádraží.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486720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Žlutou šipku posuň tak, aby ukázala cestu do Okrouhlého Hradiště. Červenou tak, aby ukazovala cestu ke škole a fialovou šipku tak, aby směřovala do Bezdružic.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46356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Zelou šipkou naznač cestu</a:t>
            </a:r>
            <a:r>
              <a:rPr lang="cs-CZ" baseline="0" dirty="0" smtClean="0"/>
              <a:t> do </a:t>
            </a:r>
            <a:r>
              <a:rPr lang="cs-CZ" baseline="0" dirty="0" err="1" smtClean="0"/>
              <a:t>Poloučan</a:t>
            </a:r>
            <a:r>
              <a:rPr lang="cs-CZ" baseline="0" dirty="0" smtClean="0"/>
              <a:t>. Červenou šipkou naznač cestu do školy.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16860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Správně</a:t>
            </a:r>
            <a:r>
              <a:rPr lang="cs-CZ" baseline="0" dirty="0" smtClean="0"/>
              <a:t> přiřaď šipky a pojmenování.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43046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Zkus nakreslit nejbližší křižovatku u naší školy.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74960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860688657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2. 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 hračky dopravních prostředků, fotografie obce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motivace, aktivita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výběr z více možností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kola\Pictures\fotky-roztridit\DCIM\101NIKON\DSCN704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44624"/>
            <a:ext cx="5705154" cy="42786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6012160" y="476672"/>
            <a:ext cx="2448272" cy="100811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POLNÍ CESTA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75643" y="4365104"/>
            <a:ext cx="4896544" cy="1368152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KŘIŽOVATKA SE SVĚTELNÝMI SIGNÁLY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364386" y="5517231"/>
            <a:ext cx="5616624" cy="1236121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KŘIŽOVATKA ZNAČENÁ DOPRAVNÍMI ZNAČKAMI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796136" y="2096824"/>
            <a:ext cx="3240360" cy="2124264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KŘIŽOVATKA BEZ DOPRAVNÍCH ZNAČEK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68188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Skola\Pictures\fotky-roztridit\DCIM\101NIKON\DSCN708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1415"/>
          <a:stretch/>
        </p:blipFill>
        <p:spPr bwMode="auto">
          <a:xfrm rot="5400000">
            <a:off x="4835021" y="213651"/>
            <a:ext cx="4248702" cy="40546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kola\Pictures\fotky-roztridit\DCIM\101NIKON\DSCN7106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0366" r="7037"/>
          <a:stretch/>
        </p:blipFill>
        <p:spPr bwMode="auto">
          <a:xfrm rot="5400000">
            <a:off x="127407" y="299172"/>
            <a:ext cx="4262283" cy="38700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395536" y="5280303"/>
            <a:ext cx="404842" cy="40484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35885" y="5210036"/>
            <a:ext cx="17155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SILNICI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395536" y="5784359"/>
            <a:ext cx="404842" cy="40484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835885" y="5714092"/>
            <a:ext cx="2559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POLNÍ CESTĚ</a:t>
            </a:r>
            <a:endParaRPr lang="cs-CZ" sz="2800" dirty="0"/>
          </a:p>
        </p:txBody>
      </p:sp>
      <p:sp>
        <p:nvSpPr>
          <p:cNvPr id="13" name="Ovál 12"/>
          <p:cNvSpPr/>
          <p:nvPr/>
        </p:nvSpPr>
        <p:spPr>
          <a:xfrm>
            <a:off x="395536" y="6288415"/>
            <a:ext cx="404842" cy="40484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835885" y="6218148"/>
            <a:ext cx="2475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KŘIŽOVATCE</a:t>
            </a:r>
            <a:endParaRPr lang="cs-CZ" sz="2800" dirty="0"/>
          </a:p>
        </p:txBody>
      </p:sp>
      <p:sp>
        <p:nvSpPr>
          <p:cNvPr id="15" name="Ovál 14"/>
          <p:cNvSpPr/>
          <p:nvPr/>
        </p:nvSpPr>
        <p:spPr>
          <a:xfrm>
            <a:off x="402661" y="4795411"/>
            <a:ext cx="404842" cy="404842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843010" y="4725144"/>
            <a:ext cx="17743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 RYBNÍKA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067944" y="5482724"/>
            <a:ext cx="491876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067944" y="6381328"/>
            <a:ext cx="491876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17769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kola\Pictures\fotky-roztridit\DCIM\101NIKON\DSCN708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4476255" cy="33570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5004048" y="3429000"/>
            <a:ext cx="3995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Obdélník 1"/>
          <p:cNvSpPr/>
          <p:nvPr/>
        </p:nvSpPr>
        <p:spPr>
          <a:xfrm>
            <a:off x="107505" y="3573016"/>
            <a:ext cx="5544615" cy="32403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250000"/>
              </a:lnSpc>
            </a:pPr>
            <a:r>
              <a:rPr lang="cs-CZ" sz="3200" dirty="0" smtClean="0">
                <a:solidFill>
                  <a:schemeClr val="tx1"/>
                </a:solidFill>
              </a:rPr>
              <a:t>PŘECHÁZEJÍCÍMU CHODCI NA PŘECHODU_________________ PŘEDNOST.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5004048" y="980728"/>
            <a:ext cx="3995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04048" y="2132856"/>
            <a:ext cx="3995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6390397" y="4005064"/>
            <a:ext cx="2520280" cy="396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DÁM NĚKDY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90397" y="5378962"/>
            <a:ext cx="2520280" cy="396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DÁM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90397" y="6065912"/>
            <a:ext cx="2520280" cy="39604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DÁM VŽDY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390397" y="4692013"/>
            <a:ext cx="2520280" cy="396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NEDÁM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19533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Skupina 27"/>
          <p:cNvGrpSpPr/>
          <p:nvPr/>
        </p:nvGrpSpPr>
        <p:grpSpPr>
          <a:xfrm>
            <a:off x="145371" y="147323"/>
            <a:ext cx="8747109" cy="5009869"/>
            <a:chOff x="52122" y="219331"/>
            <a:chExt cx="8999659" cy="6530977"/>
          </a:xfrm>
        </p:grpSpPr>
        <p:pic>
          <p:nvPicPr>
            <p:cNvPr id="2" name="Picture 3" descr="C:\Users\Skola\AppData\Local\Microsoft\Windows\Temporary Internet Files\Content.IE5\ZGCILW6V\MC90031875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7071" y="4348732"/>
              <a:ext cx="930859" cy="1815084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Volný tvar 26"/>
            <p:cNvSpPr/>
            <p:nvPr/>
          </p:nvSpPr>
          <p:spPr>
            <a:xfrm>
              <a:off x="52122" y="219331"/>
              <a:ext cx="8999659" cy="6510979"/>
            </a:xfrm>
            <a:custGeom>
              <a:avLst/>
              <a:gdLst>
                <a:gd name="connsiteX0" fmla="*/ 1452213 w 8999659"/>
                <a:gd name="connsiteY0" fmla="*/ 5001598 h 6510979"/>
                <a:gd name="connsiteX1" fmla="*/ 1113001 w 8999659"/>
                <a:gd name="connsiteY1" fmla="*/ 4042953 h 6510979"/>
                <a:gd name="connsiteX2" fmla="*/ 1039259 w 8999659"/>
                <a:gd name="connsiteY2" fmla="*/ 3438269 h 6510979"/>
                <a:gd name="connsiteX3" fmla="*/ 1599697 w 8999659"/>
                <a:gd name="connsiteY3" fmla="*/ 3113804 h 6510979"/>
                <a:gd name="connsiteX4" fmla="*/ 1968407 w 8999659"/>
                <a:gd name="connsiteY4" fmla="*/ 2523869 h 6510979"/>
                <a:gd name="connsiteX5" fmla="*/ 2056897 w 8999659"/>
                <a:gd name="connsiteY5" fmla="*/ 1550475 h 6510979"/>
                <a:gd name="connsiteX6" fmla="*/ 1894665 w 8999659"/>
                <a:gd name="connsiteY6" fmla="*/ 1019534 h 6510979"/>
                <a:gd name="connsiteX7" fmla="*/ 2381362 w 8999659"/>
                <a:gd name="connsiteY7" fmla="*/ 518088 h 6510979"/>
                <a:gd name="connsiteX8" fmla="*/ 3104033 w 8999659"/>
                <a:gd name="connsiteY8" fmla="*/ 429598 h 6510979"/>
                <a:gd name="connsiteX9" fmla="*/ 3546484 w 8999659"/>
                <a:gd name="connsiteY9" fmla="*/ 754063 h 6510979"/>
                <a:gd name="connsiteX10" fmla="*/ 3664472 w 8999659"/>
                <a:gd name="connsiteY10" fmla="*/ 1063779 h 6510979"/>
                <a:gd name="connsiteX11" fmla="*/ 3900446 w 8999659"/>
                <a:gd name="connsiteY11" fmla="*/ 1712708 h 6510979"/>
                <a:gd name="connsiteX12" fmla="*/ 3870949 w 8999659"/>
                <a:gd name="connsiteY12" fmla="*/ 2022424 h 6510979"/>
                <a:gd name="connsiteX13" fmla="*/ 3590730 w 8999659"/>
                <a:gd name="connsiteY13" fmla="*/ 2523869 h 6510979"/>
                <a:gd name="connsiteX14" fmla="*/ 3826704 w 8999659"/>
                <a:gd name="connsiteY14" fmla="*/ 2833585 h 6510979"/>
                <a:gd name="connsiteX15" fmla="*/ 4018433 w 8999659"/>
                <a:gd name="connsiteY15" fmla="*/ 3379275 h 6510979"/>
                <a:gd name="connsiteX16" fmla="*/ 3900446 w 8999659"/>
                <a:gd name="connsiteY16" fmla="*/ 3629998 h 6510979"/>
                <a:gd name="connsiteX17" fmla="*/ 4003684 w 8999659"/>
                <a:gd name="connsiteY17" fmla="*/ 4632888 h 6510979"/>
                <a:gd name="connsiteX18" fmla="*/ 4711607 w 8999659"/>
                <a:gd name="connsiteY18" fmla="*/ 4588643 h 6510979"/>
                <a:gd name="connsiteX19" fmla="*/ 4696859 w 8999659"/>
                <a:gd name="connsiteY19" fmla="*/ 5385056 h 6510979"/>
                <a:gd name="connsiteX20" fmla="*/ 5360536 w 8999659"/>
                <a:gd name="connsiteY20" fmla="*/ 5414553 h 6510979"/>
                <a:gd name="connsiteX21" fmla="*/ 5758743 w 8999659"/>
                <a:gd name="connsiteY21" fmla="*/ 4986850 h 6510979"/>
                <a:gd name="connsiteX22" fmla="*/ 6599401 w 8999659"/>
                <a:gd name="connsiteY22" fmla="*/ 4883611 h 6510979"/>
                <a:gd name="connsiteX23" fmla="*/ 6569904 w 8999659"/>
                <a:gd name="connsiteY23" fmla="*/ 4426411 h 6510979"/>
                <a:gd name="connsiteX24" fmla="*/ 6555155 w 8999659"/>
                <a:gd name="connsiteY24" fmla="*/ 4013456 h 6510979"/>
                <a:gd name="connsiteX25" fmla="*/ 7027104 w 8999659"/>
                <a:gd name="connsiteY25" fmla="*/ 3497263 h 6510979"/>
                <a:gd name="connsiteX26" fmla="*/ 6540407 w 8999659"/>
                <a:gd name="connsiteY26" fmla="*/ 2804088 h 6510979"/>
                <a:gd name="connsiteX27" fmla="*/ 6289684 w 8999659"/>
                <a:gd name="connsiteY27" fmla="*/ 2243650 h 6510979"/>
                <a:gd name="connsiteX28" fmla="*/ 6540407 w 8999659"/>
                <a:gd name="connsiteY28" fmla="*/ 1727456 h 6510979"/>
                <a:gd name="connsiteX29" fmla="*/ 6319181 w 8999659"/>
                <a:gd name="connsiteY29" fmla="*/ 1255508 h 6510979"/>
                <a:gd name="connsiteX30" fmla="*/ 6481413 w 8999659"/>
                <a:gd name="connsiteY30" fmla="*/ 473843 h 6510979"/>
                <a:gd name="connsiteX31" fmla="*/ 7395813 w 8999659"/>
                <a:gd name="connsiteY31" fmla="*/ 267366 h 6510979"/>
                <a:gd name="connsiteX32" fmla="*/ 7351568 w 8999659"/>
                <a:gd name="connsiteY32" fmla="*/ 1122772 h 6510979"/>
                <a:gd name="connsiteX33" fmla="*/ 7926755 w 8999659"/>
                <a:gd name="connsiteY33" fmla="*/ 1447237 h 6510979"/>
                <a:gd name="connsiteX34" fmla="*/ 8280717 w 8999659"/>
                <a:gd name="connsiteY34" fmla="*/ 1565224 h 6510979"/>
                <a:gd name="connsiteX35" fmla="*/ 7705530 w 8999659"/>
                <a:gd name="connsiteY35" fmla="*/ 1933934 h 6510979"/>
                <a:gd name="connsiteX36" fmla="*/ 7720278 w 8999659"/>
                <a:gd name="connsiteY36" fmla="*/ 2420630 h 6510979"/>
                <a:gd name="connsiteX37" fmla="*/ 7513801 w 8999659"/>
                <a:gd name="connsiteY37" fmla="*/ 2612359 h 6510979"/>
                <a:gd name="connsiteX38" fmla="*/ 6909117 w 8999659"/>
                <a:gd name="connsiteY38" fmla="*/ 2671353 h 6510979"/>
                <a:gd name="connsiteX39" fmla="*/ 5965220 w 8999659"/>
                <a:gd name="connsiteY39" fmla="*/ 2450127 h 6510979"/>
                <a:gd name="connsiteX40" fmla="*/ 5508020 w 8999659"/>
                <a:gd name="connsiteY40" fmla="*/ 2007675 h 6510979"/>
                <a:gd name="connsiteX41" fmla="*/ 4991826 w 8999659"/>
                <a:gd name="connsiteY41" fmla="*/ 1933934 h 6510979"/>
                <a:gd name="connsiteX42" fmla="*/ 4800097 w 8999659"/>
                <a:gd name="connsiteY42" fmla="*/ 2346888 h 6510979"/>
                <a:gd name="connsiteX43" fmla="*/ 4652613 w 8999659"/>
                <a:gd name="connsiteY43" fmla="*/ 2818837 h 6510979"/>
                <a:gd name="connsiteX44" fmla="*/ 4711607 w 8999659"/>
                <a:gd name="connsiteY44" fmla="*/ 3231792 h 6510979"/>
                <a:gd name="connsiteX45" fmla="*/ 4549375 w 8999659"/>
                <a:gd name="connsiteY45" fmla="*/ 3703740 h 6510979"/>
                <a:gd name="connsiteX46" fmla="*/ 5109813 w 8999659"/>
                <a:gd name="connsiteY46" fmla="*/ 4072450 h 6510979"/>
                <a:gd name="connsiteX47" fmla="*/ 4460884 w 8999659"/>
                <a:gd name="connsiteY47" fmla="*/ 4190437 h 6510979"/>
                <a:gd name="connsiteX48" fmla="*/ 3590730 w 8999659"/>
                <a:gd name="connsiteY48" fmla="*/ 4190437 h 6510979"/>
                <a:gd name="connsiteX49" fmla="*/ 2912304 w 8999659"/>
                <a:gd name="connsiteY49" fmla="*/ 4190437 h 6510979"/>
                <a:gd name="connsiteX50" fmla="*/ 2410859 w 8999659"/>
                <a:gd name="connsiteY50" fmla="*/ 4426411 h 6510979"/>
                <a:gd name="connsiteX51" fmla="*/ 2425607 w 8999659"/>
                <a:gd name="connsiteY51" fmla="*/ 4883611 h 6510979"/>
                <a:gd name="connsiteX52" fmla="*/ 3192523 w 8999659"/>
                <a:gd name="connsiteY52" fmla="*/ 5045843 h 6510979"/>
                <a:gd name="connsiteX53" fmla="*/ 3944691 w 8999659"/>
                <a:gd name="connsiteY53" fmla="*/ 4972101 h 6510979"/>
                <a:gd name="connsiteX54" fmla="*/ 4328149 w 8999659"/>
                <a:gd name="connsiteY54" fmla="*/ 5414553 h 6510979"/>
                <a:gd name="connsiteX55" fmla="*/ 4623117 w 8999659"/>
                <a:gd name="connsiteY55" fmla="*/ 6033985 h 6510979"/>
                <a:gd name="connsiteX56" fmla="*/ 5360536 w 8999659"/>
                <a:gd name="connsiteY56" fmla="*/ 5960243 h 6510979"/>
                <a:gd name="connsiteX57" fmla="*/ 6274936 w 8999659"/>
                <a:gd name="connsiteY57" fmla="*/ 5473546 h 6510979"/>
                <a:gd name="connsiteX58" fmla="*/ 6761633 w 8999659"/>
                <a:gd name="connsiteY58" fmla="*/ 5414553 h 6510979"/>
                <a:gd name="connsiteX59" fmla="*/ 7454807 w 8999659"/>
                <a:gd name="connsiteY59" fmla="*/ 5709521 h 6510979"/>
                <a:gd name="connsiteX60" fmla="*/ 7941504 w 8999659"/>
                <a:gd name="connsiteY60" fmla="*/ 5399804 h 6510979"/>
                <a:gd name="connsiteX61" fmla="*/ 7469555 w 8999659"/>
                <a:gd name="connsiteY61" fmla="*/ 4780372 h 6510979"/>
                <a:gd name="connsiteX62" fmla="*/ 8516691 w 8999659"/>
                <a:gd name="connsiteY62" fmla="*/ 4190437 h 6510979"/>
                <a:gd name="connsiteX63" fmla="*/ 8811659 w 8999659"/>
                <a:gd name="connsiteY63" fmla="*/ 3512011 h 6510979"/>
                <a:gd name="connsiteX64" fmla="*/ 8900149 w 8999659"/>
                <a:gd name="connsiteY64" fmla="*/ 2686101 h 6510979"/>
                <a:gd name="connsiteX65" fmla="*/ 8900149 w 8999659"/>
                <a:gd name="connsiteY65" fmla="*/ 1535727 h 6510979"/>
                <a:gd name="connsiteX66" fmla="*/ 8855904 w 8999659"/>
                <a:gd name="connsiteY66" fmla="*/ 591830 h 6510979"/>
                <a:gd name="connsiteX67" fmla="*/ 8428201 w 8999659"/>
                <a:gd name="connsiteY67" fmla="*/ 827804 h 6510979"/>
                <a:gd name="connsiteX68" fmla="*/ 8251220 w 8999659"/>
                <a:gd name="connsiteY68" fmla="*/ 1093275 h 6510979"/>
                <a:gd name="connsiteX69" fmla="*/ 7484304 w 8999659"/>
                <a:gd name="connsiteY69" fmla="*/ 1447237 h 6510979"/>
                <a:gd name="connsiteX70" fmla="*/ 5979968 w 8999659"/>
                <a:gd name="connsiteY70" fmla="*/ 2922075 h 6510979"/>
                <a:gd name="connsiteX71" fmla="*/ 6230691 w 8999659"/>
                <a:gd name="connsiteY71" fmla="*/ 3349779 h 6510979"/>
                <a:gd name="connsiteX72" fmla="*/ 5596510 w 8999659"/>
                <a:gd name="connsiteY72" fmla="*/ 3600501 h 6510979"/>
                <a:gd name="connsiteX73" fmla="*/ 5242549 w 8999659"/>
                <a:gd name="connsiteY73" fmla="*/ 2981069 h 6510979"/>
                <a:gd name="connsiteX74" fmla="*/ 5729246 w 8999659"/>
                <a:gd name="connsiteY74" fmla="*/ 1609469 h 6510979"/>
                <a:gd name="connsiteX75" fmla="*/ 5994717 w 8999659"/>
                <a:gd name="connsiteY75" fmla="*/ 503340 h 6510979"/>
                <a:gd name="connsiteX76" fmla="*/ 5360536 w 8999659"/>
                <a:gd name="connsiteY76" fmla="*/ 134630 h 6510979"/>
                <a:gd name="connsiteX77" fmla="*/ 4918084 w 8999659"/>
                <a:gd name="connsiteY77" fmla="*/ 650824 h 6510979"/>
                <a:gd name="connsiteX78" fmla="*/ 4136420 w 8999659"/>
                <a:gd name="connsiteY78" fmla="*/ 665572 h 6510979"/>
                <a:gd name="connsiteX79" fmla="*/ 3222020 w 8999659"/>
                <a:gd name="connsiteY79" fmla="*/ 237869 h 6510979"/>
                <a:gd name="connsiteX80" fmla="*/ 2381362 w 8999659"/>
                <a:gd name="connsiteY80" fmla="*/ 1895 h 6510979"/>
                <a:gd name="connsiteX81" fmla="*/ 906523 w 8999659"/>
                <a:gd name="connsiteY81" fmla="*/ 164127 h 6510979"/>
                <a:gd name="connsiteX82" fmla="*/ 6872 w 8999659"/>
                <a:gd name="connsiteY82" fmla="*/ 768811 h 6510979"/>
                <a:gd name="connsiteX83" fmla="*/ 523065 w 8999659"/>
                <a:gd name="connsiteY83" fmla="*/ 990037 h 6510979"/>
                <a:gd name="connsiteX84" fmla="*/ 1098252 w 8999659"/>
                <a:gd name="connsiteY84" fmla="*/ 842553 h 6510979"/>
                <a:gd name="connsiteX85" fmla="*/ 2204381 w 8999659"/>
                <a:gd name="connsiteY85" fmla="*/ 1063779 h 6510979"/>
                <a:gd name="connsiteX86" fmla="*/ 2676330 w 8999659"/>
                <a:gd name="connsiteY86" fmla="*/ 1978179 h 6510979"/>
                <a:gd name="connsiteX87" fmla="*/ 3354755 w 8999659"/>
                <a:gd name="connsiteY87" fmla="*/ 3718488 h 6510979"/>
                <a:gd name="connsiteX88" fmla="*/ 3340007 w 8999659"/>
                <a:gd name="connsiteY88" fmla="*/ 5311314 h 6510979"/>
                <a:gd name="connsiteX89" fmla="*/ 3546484 w 8999659"/>
                <a:gd name="connsiteY89" fmla="*/ 5827508 h 6510979"/>
                <a:gd name="connsiteX90" fmla="*/ 3870949 w 8999659"/>
                <a:gd name="connsiteY90" fmla="*/ 6284708 h 6510979"/>
                <a:gd name="connsiteX91" fmla="*/ 5493272 w 8999659"/>
                <a:gd name="connsiteY91" fmla="*/ 6432192 h 6510979"/>
                <a:gd name="connsiteX92" fmla="*/ 6333930 w 8999659"/>
                <a:gd name="connsiteY92" fmla="*/ 5045843 h 6510979"/>
                <a:gd name="connsiteX93" fmla="*/ 6835375 w 8999659"/>
                <a:gd name="connsiteY93" fmla="*/ 5281817 h 6510979"/>
                <a:gd name="connsiteX94" fmla="*/ 7041852 w 8999659"/>
                <a:gd name="connsiteY94" fmla="*/ 4795121 h 6510979"/>
                <a:gd name="connsiteX95" fmla="*/ 7469555 w 8999659"/>
                <a:gd name="connsiteY95" fmla="*/ 4175688 h 6510979"/>
                <a:gd name="connsiteX96" fmla="*/ 8029994 w 8999659"/>
                <a:gd name="connsiteY96" fmla="*/ 3438269 h 6510979"/>
                <a:gd name="connsiteX97" fmla="*/ 8280717 w 8999659"/>
                <a:gd name="connsiteY97" fmla="*/ 2656604 h 6510979"/>
                <a:gd name="connsiteX98" fmla="*/ 8678923 w 8999659"/>
                <a:gd name="connsiteY98" fmla="*/ 3246540 h 6510979"/>
                <a:gd name="connsiteX99" fmla="*/ 8944394 w 8999659"/>
                <a:gd name="connsiteY99" fmla="*/ 4485404 h 6510979"/>
                <a:gd name="connsiteX100" fmla="*/ 8944394 w 8999659"/>
                <a:gd name="connsiteY100" fmla="*/ 5060592 h 6510979"/>
                <a:gd name="connsiteX101" fmla="*/ 8354459 w 8999659"/>
                <a:gd name="connsiteY101" fmla="*/ 4972101 h 6510979"/>
                <a:gd name="connsiteX102" fmla="*/ 8310213 w 8999659"/>
                <a:gd name="connsiteY102" fmla="*/ 5650527 h 6510979"/>
                <a:gd name="connsiteX103" fmla="*/ 8782162 w 8999659"/>
                <a:gd name="connsiteY103" fmla="*/ 6196217 h 6510979"/>
                <a:gd name="connsiteX104" fmla="*/ 8147981 w 8999659"/>
                <a:gd name="connsiteY104" fmla="*/ 6432192 h 6510979"/>
                <a:gd name="connsiteX105" fmla="*/ 7086097 w 8999659"/>
                <a:gd name="connsiteY105" fmla="*/ 6269959 h 6510979"/>
                <a:gd name="connsiteX106" fmla="*/ 6687891 w 8999659"/>
                <a:gd name="connsiteY106" fmla="*/ 6166721 h 6510979"/>
                <a:gd name="connsiteX107" fmla="*/ 6260188 w 8999659"/>
                <a:gd name="connsiteY107" fmla="*/ 6299456 h 6510979"/>
                <a:gd name="connsiteX108" fmla="*/ 6319181 w 8999659"/>
                <a:gd name="connsiteY108" fmla="*/ 6240463 h 65109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</a:cxnLst>
              <a:rect l="l" t="t" r="r" b="b"/>
              <a:pathLst>
                <a:path w="8999659" h="6510979">
                  <a:moveTo>
                    <a:pt x="1452213" y="5001598"/>
                  </a:moveTo>
                  <a:cubicBezTo>
                    <a:pt x="1317020" y="4652553"/>
                    <a:pt x="1181827" y="4303508"/>
                    <a:pt x="1113001" y="4042953"/>
                  </a:cubicBezTo>
                  <a:cubicBezTo>
                    <a:pt x="1044175" y="3782398"/>
                    <a:pt x="958143" y="3593127"/>
                    <a:pt x="1039259" y="3438269"/>
                  </a:cubicBezTo>
                  <a:cubicBezTo>
                    <a:pt x="1120375" y="3283411"/>
                    <a:pt x="1444839" y="3266204"/>
                    <a:pt x="1599697" y="3113804"/>
                  </a:cubicBezTo>
                  <a:cubicBezTo>
                    <a:pt x="1754555" y="2961404"/>
                    <a:pt x="1892207" y="2784424"/>
                    <a:pt x="1968407" y="2523869"/>
                  </a:cubicBezTo>
                  <a:cubicBezTo>
                    <a:pt x="2044607" y="2263314"/>
                    <a:pt x="2069187" y="1801197"/>
                    <a:pt x="2056897" y="1550475"/>
                  </a:cubicBezTo>
                  <a:cubicBezTo>
                    <a:pt x="2044607" y="1299753"/>
                    <a:pt x="1840588" y="1191598"/>
                    <a:pt x="1894665" y="1019534"/>
                  </a:cubicBezTo>
                  <a:cubicBezTo>
                    <a:pt x="1948743" y="847469"/>
                    <a:pt x="2179801" y="616411"/>
                    <a:pt x="2381362" y="518088"/>
                  </a:cubicBezTo>
                  <a:cubicBezTo>
                    <a:pt x="2582923" y="419765"/>
                    <a:pt x="2909846" y="390269"/>
                    <a:pt x="3104033" y="429598"/>
                  </a:cubicBezTo>
                  <a:cubicBezTo>
                    <a:pt x="3298220" y="468927"/>
                    <a:pt x="3453077" y="648366"/>
                    <a:pt x="3546484" y="754063"/>
                  </a:cubicBezTo>
                  <a:cubicBezTo>
                    <a:pt x="3639891" y="859760"/>
                    <a:pt x="3605478" y="904005"/>
                    <a:pt x="3664472" y="1063779"/>
                  </a:cubicBezTo>
                  <a:cubicBezTo>
                    <a:pt x="3723466" y="1223553"/>
                    <a:pt x="3866033" y="1552934"/>
                    <a:pt x="3900446" y="1712708"/>
                  </a:cubicBezTo>
                  <a:cubicBezTo>
                    <a:pt x="3934859" y="1872482"/>
                    <a:pt x="3922568" y="1887231"/>
                    <a:pt x="3870949" y="2022424"/>
                  </a:cubicBezTo>
                  <a:cubicBezTo>
                    <a:pt x="3819330" y="2157617"/>
                    <a:pt x="3598104" y="2388676"/>
                    <a:pt x="3590730" y="2523869"/>
                  </a:cubicBezTo>
                  <a:cubicBezTo>
                    <a:pt x="3583356" y="2659062"/>
                    <a:pt x="3755420" y="2691017"/>
                    <a:pt x="3826704" y="2833585"/>
                  </a:cubicBezTo>
                  <a:cubicBezTo>
                    <a:pt x="3897988" y="2976153"/>
                    <a:pt x="4006143" y="3246540"/>
                    <a:pt x="4018433" y="3379275"/>
                  </a:cubicBezTo>
                  <a:cubicBezTo>
                    <a:pt x="4030723" y="3512010"/>
                    <a:pt x="3902904" y="3421062"/>
                    <a:pt x="3900446" y="3629998"/>
                  </a:cubicBezTo>
                  <a:cubicBezTo>
                    <a:pt x="3897988" y="3838933"/>
                    <a:pt x="3868491" y="4473114"/>
                    <a:pt x="4003684" y="4632888"/>
                  </a:cubicBezTo>
                  <a:cubicBezTo>
                    <a:pt x="4138877" y="4792662"/>
                    <a:pt x="4596078" y="4463282"/>
                    <a:pt x="4711607" y="4588643"/>
                  </a:cubicBezTo>
                  <a:cubicBezTo>
                    <a:pt x="4827136" y="4714004"/>
                    <a:pt x="4588704" y="5247404"/>
                    <a:pt x="4696859" y="5385056"/>
                  </a:cubicBezTo>
                  <a:cubicBezTo>
                    <a:pt x="4805014" y="5522708"/>
                    <a:pt x="5183555" y="5480921"/>
                    <a:pt x="5360536" y="5414553"/>
                  </a:cubicBezTo>
                  <a:cubicBezTo>
                    <a:pt x="5537517" y="5348185"/>
                    <a:pt x="5552266" y="5075340"/>
                    <a:pt x="5758743" y="4986850"/>
                  </a:cubicBezTo>
                  <a:cubicBezTo>
                    <a:pt x="5965220" y="4898360"/>
                    <a:pt x="6464208" y="4977017"/>
                    <a:pt x="6599401" y="4883611"/>
                  </a:cubicBezTo>
                  <a:cubicBezTo>
                    <a:pt x="6734595" y="4790204"/>
                    <a:pt x="6577278" y="4571437"/>
                    <a:pt x="6569904" y="4426411"/>
                  </a:cubicBezTo>
                  <a:cubicBezTo>
                    <a:pt x="6562530" y="4281385"/>
                    <a:pt x="6478955" y="4168314"/>
                    <a:pt x="6555155" y="4013456"/>
                  </a:cubicBezTo>
                  <a:cubicBezTo>
                    <a:pt x="6631355" y="3858598"/>
                    <a:pt x="7029562" y="3698824"/>
                    <a:pt x="7027104" y="3497263"/>
                  </a:cubicBezTo>
                  <a:cubicBezTo>
                    <a:pt x="7024646" y="3295702"/>
                    <a:pt x="6663310" y="3013023"/>
                    <a:pt x="6540407" y="2804088"/>
                  </a:cubicBezTo>
                  <a:cubicBezTo>
                    <a:pt x="6417504" y="2595153"/>
                    <a:pt x="6289684" y="2423089"/>
                    <a:pt x="6289684" y="2243650"/>
                  </a:cubicBezTo>
                  <a:cubicBezTo>
                    <a:pt x="6289684" y="2064211"/>
                    <a:pt x="6535491" y="1892146"/>
                    <a:pt x="6540407" y="1727456"/>
                  </a:cubicBezTo>
                  <a:cubicBezTo>
                    <a:pt x="6545323" y="1562766"/>
                    <a:pt x="6329013" y="1464443"/>
                    <a:pt x="6319181" y="1255508"/>
                  </a:cubicBezTo>
                  <a:cubicBezTo>
                    <a:pt x="6309349" y="1046572"/>
                    <a:pt x="6301974" y="638533"/>
                    <a:pt x="6481413" y="473843"/>
                  </a:cubicBezTo>
                  <a:cubicBezTo>
                    <a:pt x="6660852" y="309153"/>
                    <a:pt x="7250787" y="159211"/>
                    <a:pt x="7395813" y="267366"/>
                  </a:cubicBezTo>
                  <a:cubicBezTo>
                    <a:pt x="7540839" y="375521"/>
                    <a:pt x="7263078" y="926127"/>
                    <a:pt x="7351568" y="1122772"/>
                  </a:cubicBezTo>
                  <a:cubicBezTo>
                    <a:pt x="7440058" y="1319417"/>
                    <a:pt x="7771897" y="1373495"/>
                    <a:pt x="7926755" y="1447237"/>
                  </a:cubicBezTo>
                  <a:cubicBezTo>
                    <a:pt x="8081613" y="1520979"/>
                    <a:pt x="8317588" y="1484108"/>
                    <a:pt x="8280717" y="1565224"/>
                  </a:cubicBezTo>
                  <a:cubicBezTo>
                    <a:pt x="8243846" y="1646340"/>
                    <a:pt x="7798936" y="1791366"/>
                    <a:pt x="7705530" y="1933934"/>
                  </a:cubicBezTo>
                  <a:cubicBezTo>
                    <a:pt x="7612124" y="2076502"/>
                    <a:pt x="7752233" y="2307559"/>
                    <a:pt x="7720278" y="2420630"/>
                  </a:cubicBezTo>
                  <a:cubicBezTo>
                    <a:pt x="7688323" y="2533701"/>
                    <a:pt x="7648994" y="2570572"/>
                    <a:pt x="7513801" y="2612359"/>
                  </a:cubicBezTo>
                  <a:cubicBezTo>
                    <a:pt x="7378608" y="2654146"/>
                    <a:pt x="7167214" y="2698392"/>
                    <a:pt x="6909117" y="2671353"/>
                  </a:cubicBezTo>
                  <a:cubicBezTo>
                    <a:pt x="6651020" y="2644314"/>
                    <a:pt x="6198736" y="2560740"/>
                    <a:pt x="5965220" y="2450127"/>
                  </a:cubicBezTo>
                  <a:cubicBezTo>
                    <a:pt x="5731704" y="2339514"/>
                    <a:pt x="5670252" y="2093707"/>
                    <a:pt x="5508020" y="2007675"/>
                  </a:cubicBezTo>
                  <a:cubicBezTo>
                    <a:pt x="5345788" y="1921643"/>
                    <a:pt x="5109813" y="1877398"/>
                    <a:pt x="4991826" y="1933934"/>
                  </a:cubicBezTo>
                  <a:cubicBezTo>
                    <a:pt x="4873839" y="1990470"/>
                    <a:pt x="4856633" y="2199404"/>
                    <a:pt x="4800097" y="2346888"/>
                  </a:cubicBezTo>
                  <a:cubicBezTo>
                    <a:pt x="4743561" y="2494372"/>
                    <a:pt x="4667361" y="2671353"/>
                    <a:pt x="4652613" y="2818837"/>
                  </a:cubicBezTo>
                  <a:cubicBezTo>
                    <a:pt x="4637865" y="2966321"/>
                    <a:pt x="4728813" y="3084308"/>
                    <a:pt x="4711607" y="3231792"/>
                  </a:cubicBezTo>
                  <a:cubicBezTo>
                    <a:pt x="4694401" y="3379276"/>
                    <a:pt x="4483007" y="3563630"/>
                    <a:pt x="4549375" y="3703740"/>
                  </a:cubicBezTo>
                  <a:cubicBezTo>
                    <a:pt x="4615743" y="3843850"/>
                    <a:pt x="5124562" y="3991334"/>
                    <a:pt x="5109813" y="4072450"/>
                  </a:cubicBezTo>
                  <a:cubicBezTo>
                    <a:pt x="5095065" y="4153566"/>
                    <a:pt x="4714065" y="4170772"/>
                    <a:pt x="4460884" y="4190437"/>
                  </a:cubicBezTo>
                  <a:cubicBezTo>
                    <a:pt x="4207704" y="4210101"/>
                    <a:pt x="3590730" y="4190437"/>
                    <a:pt x="3590730" y="4190437"/>
                  </a:cubicBezTo>
                  <a:cubicBezTo>
                    <a:pt x="3332633" y="4190437"/>
                    <a:pt x="3108949" y="4151108"/>
                    <a:pt x="2912304" y="4190437"/>
                  </a:cubicBezTo>
                  <a:cubicBezTo>
                    <a:pt x="2715659" y="4229766"/>
                    <a:pt x="2491975" y="4310882"/>
                    <a:pt x="2410859" y="4426411"/>
                  </a:cubicBezTo>
                  <a:cubicBezTo>
                    <a:pt x="2329743" y="4541940"/>
                    <a:pt x="2295330" y="4780372"/>
                    <a:pt x="2425607" y="4883611"/>
                  </a:cubicBezTo>
                  <a:cubicBezTo>
                    <a:pt x="2555884" y="4986850"/>
                    <a:pt x="2939342" y="5031095"/>
                    <a:pt x="3192523" y="5045843"/>
                  </a:cubicBezTo>
                  <a:cubicBezTo>
                    <a:pt x="3445704" y="5060591"/>
                    <a:pt x="3755420" y="4910649"/>
                    <a:pt x="3944691" y="4972101"/>
                  </a:cubicBezTo>
                  <a:cubicBezTo>
                    <a:pt x="4133962" y="5033553"/>
                    <a:pt x="4215078" y="5237572"/>
                    <a:pt x="4328149" y="5414553"/>
                  </a:cubicBezTo>
                  <a:cubicBezTo>
                    <a:pt x="4441220" y="5591534"/>
                    <a:pt x="4451053" y="5943037"/>
                    <a:pt x="4623117" y="6033985"/>
                  </a:cubicBezTo>
                  <a:cubicBezTo>
                    <a:pt x="4795181" y="6124933"/>
                    <a:pt x="5085233" y="6053650"/>
                    <a:pt x="5360536" y="5960243"/>
                  </a:cubicBezTo>
                  <a:cubicBezTo>
                    <a:pt x="5635839" y="5866837"/>
                    <a:pt x="6041420" y="5564494"/>
                    <a:pt x="6274936" y="5473546"/>
                  </a:cubicBezTo>
                  <a:cubicBezTo>
                    <a:pt x="6508452" y="5382598"/>
                    <a:pt x="6564988" y="5375224"/>
                    <a:pt x="6761633" y="5414553"/>
                  </a:cubicBezTo>
                  <a:cubicBezTo>
                    <a:pt x="6958278" y="5453882"/>
                    <a:pt x="7258162" y="5711979"/>
                    <a:pt x="7454807" y="5709521"/>
                  </a:cubicBezTo>
                  <a:cubicBezTo>
                    <a:pt x="7651452" y="5707063"/>
                    <a:pt x="7939046" y="5554662"/>
                    <a:pt x="7941504" y="5399804"/>
                  </a:cubicBezTo>
                  <a:cubicBezTo>
                    <a:pt x="7943962" y="5244946"/>
                    <a:pt x="7373691" y="4981933"/>
                    <a:pt x="7469555" y="4780372"/>
                  </a:cubicBezTo>
                  <a:cubicBezTo>
                    <a:pt x="7565420" y="4578811"/>
                    <a:pt x="8293007" y="4401830"/>
                    <a:pt x="8516691" y="4190437"/>
                  </a:cubicBezTo>
                  <a:cubicBezTo>
                    <a:pt x="8740375" y="3979043"/>
                    <a:pt x="8747749" y="3762734"/>
                    <a:pt x="8811659" y="3512011"/>
                  </a:cubicBezTo>
                  <a:cubicBezTo>
                    <a:pt x="8875569" y="3261288"/>
                    <a:pt x="8885401" y="3015482"/>
                    <a:pt x="8900149" y="2686101"/>
                  </a:cubicBezTo>
                  <a:cubicBezTo>
                    <a:pt x="8914897" y="2356720"/>
                    <a:pt x="8907523" y="1884772"/>
                    <a:pt x="8900149" y="1535727"/>
                  </a:cubicBezTo>
                  <a:cubicBezTo>
                    <a:pt x="8892775" y="1186682"/>
                    <a:pt x="8934562" y="709817"/>
                    <a:pt x="8855904" y="591830"/>
                  </a:cubicBezTo>
                  <a:cubicBezTo>
                    <a:pt x="8777246" y="473843"/>
                    <a:pt x="8528982" y="744230"/>
                    <a:pt x="8428201" y="827804"/>
                  </a:cubicBezTo>
                  <a:cubicBezTo>
                    <a:pt x="8327420" y="911378"/>
                    <a:pt x="8408536" y="990036"/>
                    <a:pt x="8251220" y="1093275"/>
                  </a:cubicBezTo>
                  <a:cubicBezTo>
                    <a:pt x="8093904" y="1196514"/>
                    <a:pt x="7862846" y="1142437"/>
                    <a:pt x="7484304" y="1447237"/>
                  </a:cubicBezTo>
                  <a:cubicBezTo>
                    <a:pt x="7105762" y="1752037"/>
                    <a:pt x="6188903" y="2604985"/>
                    <a:pt x="5979968" y="2922075"/>
                  </a:cubicBezTo>
                  <a:cubicBezTo>
                    <a:pt x="5771033" y="3239165"/>
                    <a:pt x="6294601" y="3236708"/>
                    <a:pt x="6230691" y="3349779"/>
                  </a:cubicBezTo>
                  <a:cubicBezTo>
                    <a:pt x="6166781" y="3462850"/>
                    <a:pt x="5761200" y="3661953"/>
                    <a:pt x="5596510" y="3600501"/>
                  </a:cubicBezTo>
                  <a:cubicBezTo>
                    <a:pt x="5431820" y="3539049"/>
                    <a:pt x="5220426" y="3312908"/>
                    <a:pt x="5242549" y="2981069"/>
                  </a:cubicBezTo>
                  <a:cubicBezTo>
                    <a:pt x="5264672" y="2649230"/>
                    <a:pt x="5603885" y="2022424"/>
                    <a:pt x="5729246" y="1609469"/>
                  </a:cubicBezTo>
                  <a:cubicBezTo>
                    <a:pt x="5854607" y="1196514"/>
                    <a:pt x="6056169" y="749146"/>
                    <a:pt x="5994717" y="503340"/>
                  </a:cubicBezTo>
                  <a:cubicBezTo>
                    <a:pt x="5933265" y="257533"/>
                    <a:pt x="5539975" y="110049"/>
                    <a:pt x="5360536" y="134630"/>
                  </a:cubicBezTo>
                  <a:cubicBezTo>
                    <a:pt x="5181097" y="159211"/>
                    <a:pt x="5122103" y="562334"/>
                    <a:pt x="4918084" y="650824"/>
                  </a:cubicBezTo>
                  <a:cubicBezTo>
                    <a:pt x="4714065" y="739314"/>
                    <a:pt x="4419097" y="734398"/>
                    <a:pt x="4136420" y="665572"/>
                  </a:cubicBezTo>
                  <a:cubicBezTo>
                    <a:pt x="3853743" y="596746"/>
                    <a:pt x="3514530" y="348482"/>
                    <a:pt x="3222020" y="237869"/>
                  </a:cubicBezTo>
                  <a:cubicBezTo>
                    <a:pt x="2929510" y="127256"/>
                    <a:pt x="2767278" y="14185"/>
                    <a:pt x="2381362" y="1895"/>
                  </a:cubicBezTo>
                  <a:cubicBezTo>
                    <a:pt x="1995446" y="-10395"/>
                    <a:pt x="1302271" y="36308"/>
                    <a:pt x="906523" y="164127"/>
                  </a:cubicBezTo>
                  <a:cubicBezTo>
                    <a:pt x="510775" y="291946"/>
                    <a:pt x="70782" y="631159"/>
                    <a:pt x="6872" y="768811"/>
                  </a:cubicBezTo>
                  <a:cubicBezTo>
                    <a:pt x="-57038" y="906463"/>
                    <a:pt x="341168" y="977747"/>
                    <a:pt x="523065" y="990037"/>
                  </a:cubicBezTo>
                  <a:cubicBezTo>
                    <a:pt x="704962" y="1002327"/>
                    <a:pt x="818033" y="830263"/>
                    <a:pt x="1098252" y="842553"/>
                  </a:cubicBezTo>
                  <a:cubicBezTo>
                    <a:pt x="1378471" y="854843"/>
                    <a:pt x="1941368" y="874508"/>
                    <a:pt x="2204381" y="1063779"/>
                  </a:cubicBezTo>
                  <a:cubicBezTo>
                    <a:pt x="2467394" y="1253050"/>
                    <a:pt x="2484601" y="1535727"/>
                    <a:pt x="2676330" y="1978179"/>
                  </a:cubicBezTo>
                  <a:cubicBezTo>
                    <a:pt x="2868059" y="2420631"/>
                    <a:pt x="3244142" y="3162966"/>
                    <a:pt x="3354755" y="3718488"/>
                  </a:cubicBezTo>
                  <a:cubicBezTo>
                    <a:pt x="3465368" y="4274010"/>
                    <a:pt x="3308052" y="4959811"/>
                    <a:pt x="3340007" y="5311314"/>
                  </a:cubicBezTo>
                  <a:cubicBezTo>
                    <a:pt x="3371962" y="5662817"/>
                    <a:pt x="3457994" y="5665276"/>
                    <a:pt x="3546484" y="5827508"/>
                  </a:cubicBezTo>
                  <a:cubicBezTo>
                    <a:pt x="3634974" y="5989740"/>
                    <a:pt x="3546484" y="6183927"/>
                    <a:pt x="3870949" y="6284708"/>
                  </a:cubicBezTo>
                  <a:cubicBezTo>
                    <a:pt x="4195414" y="6385489"/>
                    <a:pt x="5082775" y="6638669"/>
                    <a:pt x="5493272" y="6432192"/>
                  </a:cubicBezTo>
                  <a:cubicBezTo>
                    <a:pt x="5903769" y="6225715"/>
                    <a:pt x="6110246" y="5237572"/>
                    <a:pt x="6333930" y="5045843"/>
                  </a:cubicBezTo>
                  <a:cubicBezTo>
                    <a:pt x="6557614" y="4854114"/>
                    <a:pt x="6717388" y="5323604"/>
                    <a:pt x="6835375" y="5281817"/>
                  </a:cubicBezTo>
                  <a:cubicBezTo>
                    <a:pt x="6953362" y="5240030"/>
                    <a:pt x="6936155" y="4979476"/>
                    <a:pt x="7041852" y="4795121"/>
                  </a:cubicBezTo>
                  <a:cubicBezTo>
                    <a:pt x="7147549" y="4610766"/>
                    <a:pt x="7304865" y="4401830"/>
                    <a:pt x="7469555" y="4175688"/>
                  </a:cubicBezTo>
                  <a:cubicBezTo>
                    <a:pt x="7634245" y="3949546"/>
                    <a:pt x="7894800" y="3691450"/>
                    <a:pt x="8029994" y="3438269"/>
                  </a:cubicBezTo>
                  <a:cubicBezTo>
                    <a:pt x="8165188" y="3185088"/>
                    <a:pt x="8172562" y="2688559"/>
                    <a:pt x="8280717" y="2656604"/>
                  </a:cubicBezTo>
                  <a:cubicBezTo>
                    <a:pt x="8388872" y="2624649"/>
                    <a:pt x="8568310" y="2941740"/>
                    <a:pt x="8678923" y="3246540"/>
                  </a:cubicBezTo>
                  <a:cubicBezTo>
                    <a:pt x="8789536" y="3551340"/>
                    <a:pt x="8900149" y="4183062"/>
                    <a:pt x="8944394" y="4485404"/>
                  </a:cubicBezTo>
                  <a:cubicBezTo>
                    <a:pt x="8988639" y="4787746"/>
                    <a:pt x="9042716" y="4979476"/>
                    <a:pt x="8944394" y="5060592"/>
                  </a:cubicBezTo>
                  <a:cubicBezTo>
                    <a:pt x="8846072" y="5141708"/>
                    <a:pt x="8460156" y="4873778"/>
                    <a:pt x="8354459" y="4972101"/>
                  </a:cubicBezTo>
                  <a:cubicBezTo>
                    <a:pt x="8248762" y="5070424"/>
                    <a:pt x="8238929" y="5446508"/>
                    <a:pt x="8310213" y="5650527"/>
                  </a:cubicBezTo>
                  <a:cubicBezTo>
                    <a:pt x="8381497" y="5854546"/>
                    <a:pt x="8809201" y="6065940"/>
                    <a:pt x="8782162" y="6196217"/>
                  </a:cubicBezTo>
                  <a:cubicBezTo>
                    <a:pt x="8755123" y="6326494"/>
                    <a:pt x="8430658" y="6419902"/>
                    <a:pt x="8147981" y="6432192"/>
                  </a:cubicBezTo>
                  <a:cubicBezTo>
                    <a:pt x="7865304" y="6444482"/>
                    <a:pt x="7329445" y="6314204"/>
                    <a:pt x="7086097" y="6269959"/>
                  </a:cubicBezTo>
                  <a:cubicBezTo>
                    <a:pt x="6842749" y="6225714"/>
                    <a:pt x="6825542" y="6161805"/>
                    <a:pt x="6687891" y="6166721"/>
                  </a:cubicBezTo>
                  <a:cubicBezTo>
                    <a:pt x="6550240" y="6171637"/>
                    <a:pt x="6321640" y="6287166"/>
                    <a:pt x="6260188" y="6299456"/>
                  </a:cubicBezTo>
                  <a:cubicBezTo>
                    <a:pt x="6198736" y="6311746"/>
                    <a:pt x="6258958" y="6276104"/>
                    <a:pt x="6319181" y="6240463"/>
                  </a:cubicBezTo>
                </a:path>
              </a:pathLst>
            </a:cu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vál 2"/>
            <p:cNvSpPr/>
            <p:nvPr/>
          </p:nvSpPr>
          <p:spPr>
            <a:xfrm>
              <a:off x="1167930" y="5198966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M</a:t>
              </a:r>
            </a:p>
          </p:txBody>
        </p:sp>
        <p:sp>
          <p:nvSpPr>
            <p:cNvPr id="5" name="Ovál 4"/>
            <p:cNvSpPr/>
            <p:nvPr/>
          </p:nvSpPr>
          <p:spPr>
            <a:xfrm>
              <a:off x="1481345" y="2756793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U</a:t>
              </a:r>
            </a:p>
          </p:txBody>
        </p:sp>
        <p:sp>
          <p:nvSpPr>
            <p:cNvPr id="6" name="Ovál 5"/>
            <p:cNvSpPr/>
            <p:nvPr/>
          </p:nvSpPr>
          <p:spPr>
            <a:xfrm>
              <a:off x="3517162" y="1268760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>
                  <a:solidFill>
                    <a:schemeClr val="tx1"/>
                  </a:solidFill>
                </a:rPr>
                <a:t>S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8" name="Ovál 7"/>
            <p:cNvSpPr/>
            <p:nvPr/>
          </p:nvSpPr>
          <p:spPr>
            <a:xfrm>
              <a:off x="3568806" y="2877853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Í</a:t>
              </a:r>
            </a:p>
          </p:txBody>
        </p:sp>
        <p:sp>
          <p:nvSpPr>
            <p:cNvPr id="9" name="Ovál 8"/>
            <p:cNvSpPr/>
            <p:nvPr/>
          </p:nvSpPr>
          <p:spPr>
            <a:xfrm>
              <a:off x="5182513" y="5114659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 smtClean="0">
                  <a:solidFill>
                    <a:schemeClr val="tx1"/>
                  </a:solidFill>
                </a:rPr>
                <a:t>M</a:t>
              </a:r>
              <a:endParaRPr lang="cs-CZ" sz="4000" dirty="0">
                <a:solidFill>
                  <a:schemeClr val="tx1"/>
                </a:solidFill>
              </a:endParaRPr>
            </a:p>
          </p:txBody>
        </p:sp>
        <p:sp>
          <p:nvSpPr>
            <p:cNvPr id="10" name="Ovál 9"/>
            <p:cNvSpPr/>
            <p:nvPr/>
          </p:nvSpPr>
          <p:spPr>
            <a:xfrm>
              <a:off x="6516216" y="3677242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S</a:t>
              </a:r>
            </a:p>
          </p:txBody>
        </p:sp>
        <p:sp>
          <p:nvSpPr>
            <p:cNvPr id="11" name="Ovál 10"/>
            <p:cNvSpPr/>
            <p:nvPr/>
          </p:nvSpPr>
          <p:spPr>
            <a:xfrm>
              <a:off x="6202800" y="1412776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L</a:t>
              </a:r>
            </a:p>
          </p:txBody>
        </p:sp>
        <p:sp>
          <p:nvSpPr>
            <p:cNvPr id="12" name="Ovál 11"/>
            <p:cNvSpPr/>
            <p:nvPr/>
          </p:nvSpPr>
          <p:spPr>
            <a:xfrm>
              <a:off x="7158252" y="2561200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E</a:t>
              </a:r>
            </a:p>
          </p:txBody>
        </p:sp>
        <p:sp>
          <p:nvSpPr>
            <p:cNvPr id="13" name="Ovál 12"/>
            <p:cNvSpPr/>
            <p:nvPr/>
          </p:nvSpPr>
          <p:spPr>
            <a:xfrm>
              <a:off x="4555682" y="2154097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D</a:t>
              </a:r>
            </a:p>
          </p:txBody>
        </p:sp>
        <p:sp>
          <p:nvSpPr>
            <p:cNvPr id="14" name="Ovál 13"/>
            <p:cNvSpPr/>
            <p:nvPr/>
          </p:nvSpPr>
          <p:spPr>
            <a:xfrm>
              <a:off x="2267744" y="4304073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O</a:t>
              </a:r>
            </a:p>
          </p:txBody>
        </p:sp>
        <p:sp>
          <p:nvSpPr>
            <p:cNvPr id="15" name="Ovál 14"/>
            <p:cNvSpPr/>
            <p:nvPr/>
          </p:nvSpPr>
          <p:spPr>
            <a:xfrm>
              <a:off x="7143047" y="5554216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V</a:t>
              </a:r>
            </a:p>
          </p:txBody>
        </p:sp>
        <p:sp>
          <p:nvSpPr>
            <p:cNvPr id="16" name="Ovál 15"/>
            <p:cNvSpPr/>
            <p:nvPr/>
          </p:nvSpPr>
          <p:spPr>
            <a:xfrm>
              <a:off x="3318142" y="5536985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A</a:t>
              </a:r>
            </a:p>
          </p:txBody>
        </p:sp>
        <p:sp>
          <p:nvSpPr>
            <p:cNvPr id="17" name="Ovál 16"/>
            <p:cNvSpPr/>
            <p:nvPr/>
          </p:nvSpPr>
          <p:spPr>
            <a:xfrm>
              <a:off x="5236133" y="3519639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T</a:t>
              </a:r>
            </a:p>
          </p:txBody>
        </p:sp>
        <p:sp>
          <p:nvSpPr>
            <p:cNvPr id="18" name="Ovál 17"/>
            <p:cNvSpPr/>
            <p:nvPr/>
          </p:nvSpPr>
          <p:spPr>
            <a:xfrm>
              <a:off x="4747411" y="633520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Z</a:t>
              </a:r>
            </a:p>
          </p:txBody>
        </p:sp>
        <p:sp>
          <p:nvSpPr>
            <p:cNvPr id="19" name="Ovál 18"/>
            <p:cNvSpPr/>
            <p:nvPr/>
          </p:nvSpPr>
          <p:spPr>
            <a:xfrm>
              <a:off x="1034232" y="785945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N</a:t>
              </a:r>
            </a:p>
          </p:txBody>
        </p:sp>
        <p:sp>
          <p:nvSpPr>
            <p:cNvPr id="20" name="Ovál 19"/>
            <p:cNvSpPr/>
            <p:nvPr/>
          </p:nvSpPr>
          <p:spPr>
            <a:xfrm>
              <a:off x="8172400" y="955344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A</a:t>
              </a:r>
            </a:p>
          </p:txBody>
        </p:sp>
        <p:cxnSp>
          <p:nvCxnSpPr>
            <p:cNvPr id="24" name="Přímá spojnice se šipkou 23"/>
            <p:cNvCxnSpPr>
              <a:endCxn id="3" idx="3"/>
            </p:cNvCxnSpPr>
            <p:nvPr/>
          </p:nvCxnSpPr>
          <p:spPr>
            <a:xfrm flipV="1">
              <a:off x="1034232" y="5734000"/>
              <a:ext cx="225495" cy="389478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vál 20"/>
            <p:cNvSpPr/>
            <p:nvPr/>
          </p:nvSpPr>
          <p:spPr>
            <a:xfrm>
              <a:off x="7769878" y="3519639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Č</a:t>
              </a:r>
            </a:p>
          </p:txBody>
        </p:sp>
        <p:sp>
          <p:nvSpPr>
            <p:cNvPr id="22" name="Ovál 21"/>
            <p:cNvSpPr/>
            <p:nvPr/>
          </p:nvSpPr>
          <p:spPr>
            <a:xfrm>
              <a:off x="8083293" y="4801243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K</a:t>
              </a:r>
            </a:p>
          </p:txBody>
        </p:sp>
        <p:sp>
          <p:nvSpPr>
            <p:cNvPr id="23" name="Ovál 22"/>
            <p:cNvSpPr/>
            <p:nvPr/>
          </p:nvSpPr>
          <p:spPr>
            <a:xfrm>
              <a:off x="6015365" y="6123477"/>
              <a:ext cx="626831" cy="62683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4000" dirty="0">
                  <a:solidFill>
                    <a:schemeClr val="tx1"/>
                  </a:solidFill>
                </a:rPr>
                <a:t>Y</a:t>
              </a:r>
            </a:p>
          </p:txBody>
        </p:sp>
      </p:grpSp>
      <p:graphicFrame>
        <p:nvGraphicFramePr>
          <p:cNvPr id="29" name="Tabulka 2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38176313"/>
              </p:ext>
            </p:extLst>
          </p:nvPr>
        </p:nvGraphicFramePr>
        <p:xfrm>
          <a:off x="323528" y="5373216"/>
          <a:ext cx="3286235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7247"/>
                <a:gridCol w="657247"/>
                <a:gridCol w="657247"/>
                <a:gridCol w="657247"/>
                <a:gridCol w="657247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0516807"/>
              </p:ext>
            </p:extLst>
          </p:nvPr>
        </p:nvGraphicFramePr>
        <p:xfrm>
          <a:off x="4139952" y="5373216"/>
          <a:ext cx="4208744" cy="72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6093"/>
                <a:gridCol w="526093"/>
                <a:gridCol w="526093"/>
                <a:gridCol w="526093"/>
                <a:gridCol w="526093"/>
                <a:gridCol w="526093"/>
                <a:gridCol w="526093"/>
                <a:gridCol w="526093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78734535"/>
              </p:ext>
            </p:extLst>
          </p:nvPr>
        </p:nvGraphicFramePr>
        <p:xfrm>
          <a:off x="5004046" y="6192688"/>
          <a:ext cx="4032450" cy="548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72075"/>
                <a:gridCol w="672075"/>
                <a:gridCol w="672075"/>
                <a:gridCol w="672075"/>
                <a:gridCol w="672075"/>
                <a:gridCol w="672075"/>
              </a:tblGrid>
              <a:tr h="5486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3452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Skola\Pictures\fotky-roztridit\DCIM\103NIKON\DSCN738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73"/>
            <a:ext cx="9144000" cy="68576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8136396" y="4005064"/>
            <a:ext cx="828092" cy="432048"/>
          </a:xfrm>
          <a:prstGeom prst="rightArrow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0800000">
            <a:off x="5688124" y="4365103"/>
            <a:ext cx="828092" cy="432048"/>
          </a:xfrm>
          <a:prstGeom prst="rightArrow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6200000">
            <a:off x="7163685" y="3629012"/>
            <a:ext cx="828092" cy="432048"/>
          </a:xfrm>
          <a:prstGeom prst="rightArrow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6592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kola\Pictures\fotky-roztridit\DCIM\102NIKON\DSCN721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625"/>
            <a:ext cx="7560840" cy="56703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10800000">
            <a:off x="3334185" y="6044717"/>
            <a:ext cx="828092" cy="432048"/>
          </a:xfrm>
          <a:prstGeom prst="rightArrow">
            <a:avLst/>
          </a:prstGeom>
          <a:solidFill>
            <a:srgbClr val="FF000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0800000">
            <a:off x="5076056" y="6094644"/>
            <a:ext cx="828092" cy="432048"/>
          </a:xfrm>
          <a:prstGeom prst="rightArrow">
            <a:avLst/>
          </a:prstGeom>
          <a:solidFill>
            <a:srgbClr val="FFFF0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0067526">
            <a:off x="1583982" y="6044717"/>
            <a:ext cx="828092" cy="432048"/>
          </a:xfrm>
          <a:prstGeom prst="rightArrow">
            <a:avLst/>
          </a:prstGeom>
          <a:solidFill>
            <a:srgbClr val="7030A0"/>
          </a:solidFill>
          <a:ln>
            <a:solidFill>
              <a:schemeClr val="bg2">
                <a:lumMod val="25000"/>
              </a:schemeClr>
            </a:solidFill>
          </a:ln>
          <a:scene3d>
            <a:camera prst="isometricOffAxis1Top"/>
            <a:lightRig rig="threePt" dir="t"/>
          </a:scene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83660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Skola\Pictures\fotky-roztridit\DCIM\103NIKON\DSCN734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2" y="44624"/>
            <a:ext cx="8858804" cy="66437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46366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Skola\Pictures\fotky-roztridit\DCIM\101NIKON\DSCN700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042" r="34591"/>
          <a:stretch/>
        </p:blipFill>
        <p:spPr bwMode="auto">
          <a:xfrm>
            <a:off x="107504" y="116632"/>
            <a:ext cx="5926321" cy="652023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8222283">
            <a:off x="7178813" y="628906"/>
            <a:ext cx="828092" cy="432048"/>
          </a:xfrm>
          <a:prstGeom prst="rightArrow">
            <a:avLst/>
          </a:prstGeom>
          <a:solidFill>
            <a:srgbClr val="FFFF0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0800000">
            <a:off x="7142634" y="1700808"/>
            <a:ext cx="828092" cy="432048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9230075">
            <a:off x="7185486" y="2490900"/>
            <a:ext cx="828092" cy="432048"/>
          </a:xfrm>
          <a:prstGeom prst="rightArrow">
            <a:avLst/>
          </a:prstGeom>
          <a:solidFill>
            <a:srgbClr val="FF0000"/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6668627" y="3998406"/>
            <a:ext cx="2016224" cy="984003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SMĚR KOKAŠICE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09479" y="5205091"/>
            <a:ext cx="2934521" cy="1431776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SMĚR OKROUHLÉ HRADIŠTĚ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49592" y="3173341"/>
            <a:ext cx="2016224" cy="576064"/>
          </a:xfrm>
          <a:prstGeom prst="rect">
            <a:avLst/>
          </a:prstGeom>
          <a:noFill/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KE ŠKOLE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0222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="" xmlns:p14="http://schemas.microsoft.com/office/powerpoint/2010/main" val="1100652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r>
              <a:rPr lang="cs-CZ" dirty="0" smtClean="0"/>
              <a:t>Fotografie: autor</a:t>
            </a:r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1240</TotalTime>
  <Words>303</Words>
  <Application>Microsoft Office PowerPoint</Application>
  <PresentationFormat>Předvádění na obrazovce (4:3)</PresentationFormat>
  <Paragraphs>70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122</cp:revision>
  <dcterms:created xsi:type="dcterms:W3CDTF">2012-03-08T11:35:34Z</dcterms:created>
  <dcterms:modified xsi:type="dcterms:W3CDTF">2012-09-27T20:38:02Z</dcterms:modified>
</cp:coreProperties>
</file>