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  <p:sldMasterId id="2147483817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VY_32_INOVACE_2B34Čj5_Lidová slovesnost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Lidová slovesnost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B4A38E-FFCD-428E-AC14-B48C5B0EE837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D2753F4-562D-4373-BFFE-CA2E3B9FF390}" type="presOf" srcId="{C73C7642-F245-4585-8F88-243F9FAEF6CA}" destId="{59F530CB-4999-43B3-A00D-6AB53886BD77}" srcOrd="1" destOrd="0" presId="urn:microsoft.com/office/officeart/2005/8/layout/target3"/>
    <dgm:cxn modelId="{5D1AFED4-577C-4D11-989E-B3042BF9EC35}" type="presOf" srcId="{445C7998-7549-48B0-BD68-D4F0167F02E5}" destId="{BC35EE03-4121-4EF9-923D-7CB6D30D358D}" srcOrd="0" destOrd="0" presId="urn:microsoft.com/office/officeart/2005/8/layout/target3"/>
    <dgm:cxn modelId="{18EC5EB4-6B57-47BF-A826-9369AFE97A1D}" type="presOf" srcId="{39F8B381-5807-488E-AC22-73DD4140ED4A}" destId="{71045F8C-00FA-488E-A7BD-E2E6753D979D}" srcOrd="0" destOrd="0" presId="urn:microsoft.com/office/officeart/2005/8/layout/target3"/>
    <dgm:cxn modelId="{E38BB480-5130-4C6C-9692-F8DE238683E7}" type="presOf" srcId="{C73C7642-F245-4585-8F88-243F9FAEF6CA}" destId="{9A9B6F4F-B6FF-4F2D-B640-A8473E589523}" srcOrd="0" destOrd="0" presId="urn:microsoft.com/office/officeart/2005/8/layout/target3"/>
    <dgm:cxn modelId="{815B60BC-7D1C-43F9-B3CC-46C3580C3102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9BC742A-EB62-474F-9713-9121C222F49F}" type="presOf" srcId="{FBBFC3EA-9D9D-4F3A-BEA6-9C2C0E46BF20}" destId="{832BF48F-0145-4429-9E02-8FCA946CCE9E}" srcOrd="1" destOrd="0" presId="urn:microsoft.com/office/officeart/2005/8/layout/target3"/>
    <dgm:cxn modelId="{95CE8C21-A6F4-43F4-9E7F-192FFD3832E2}" type="presOf" srcId="{EBC41103-E2E5-4D48-9B4B-425520D3D098}" destId="{3BA01B75-849B-4716-8BCD-084A86FF328F}" srcOrd="0" destOrd="0" presId="urn:microsoft.com/office/officeart/2005/8/layout/target3"/>
    <dgm:cxn modelId="{71B21608-C028-4793-8867-513217682A46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E197D7A-9A7D-4D9B-BF42-DDAFF531D75E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43D161F-50E1-4B4C-8984-1135BFBD68B8}" type="presOf" srcId="{EBC41103-E2E5-4D48-9B4B-425520D3D098}" destId="{A27B6496-BF1B-4384-9217-9659064D5D6A}" srcOrd="1" destOrd="0" presId="urn:microsoft.com/office/officeart/2005/8/layout/target3"/>
    <dgm:cxn modelId="{CBFD12F3-F197-4A27-8458-15466A764DB7}" type="presParOf" srcId="{71045F8C-00FA-488E-A7BD-E2E6753D979D}" destId="{3577EC6B-C980-4F34-8C69-4365E7B8FC8C}" srcOrd="0" destOrd="0" presId="urn:microsoft.com/office/officeart/2005/8/layout/target3"/>
    <dgm:cxn modelId="{41FC064A-F38A-480B-BD1B-922DBF8AD047}" type="presParOf" srcId="{71045F8C-00FA-488E-A7BD-E2E6753D979D}" destId="{6940EB87-DC1D-4BC3-9408-9AC2E1FFC039}" srcOrd="1" destOrd="0" presId="urn:microsoft.com/office/officeart/2005/8/layout/target3"/>
    <dgm:cxn modelId="{64669DCF-3D9D-481D-B3BC-F3E3FACBC87A}" type="presParOf" srcId="{71045F8C-00FA-488E-A7BD-E2E6753D979D}" destId="{BC35EE03-4121-4EF9-923D-7CB6D30D358D}" srcOrd="2" destOrd="0" presId="urn:microsoft.com/office/officeart/2005/8/layout/target3"/>
    <dgm:cxn modelId="{4C2079CC-854D-43CA-A59B-B76C1BA651A7}" type="presParOf" srcId="{71045F8C-00FA-488E-A7BD-E2E6753D979D}" destId="{C95EEA27-3CBF-4645-A92D-9D8AF5C1CBFC}" srcOrd="3" destOrd="0" presId="urn:microsoft.com/office/officeart/2005/8/layout/target3"/>
    <dgm:cxn modelId="{2C45D44D-BF4A-4349-A700-1D41BAC02D42}" type="presParOf" srcId="{71045F8C-00FA-488E-A7BD-E2E6753D979D}" destId="{851BB866-B6AE-4566-893F-4C635BA974FC}" srcOrd="4" destOrd="0" presId="urn:microsoft.com/office/officeart/2005/8/layout/target3"/>
    <dgm:cxn modelId="{DB5F7F18-F5A9-49F9-88D4-46CAE653CFE7}" type="presParOf" srcId="{71045F8C-00FA-488E-A7BD-E2E6753D979D}" destId="{643EA938-EDE0-4533-ACCC-D2BD6F3A527C}" srcOrd="5" destOrd="0" presId="urn:microsoft.com/office/officeart/2005/8/layout/target3"/>
    <dgm:cxn modelId="{1383FC35-2B14-4FC7-89DE-4CCEE22077FF}" type="presParOf" srcId="{71045F8C-00FA-488E-A7BD-E2E6753D979D}" destId="{92F31B18-D66D-4CC7-89B9-378928DE877D}" srcOrd="6" destOrd="0" presId="urn:microsoft.com/office/officeart/2005/8/layout/target3"/>
    <dgm:cxn modelId="{7056B0FC-E20F-4AE2-AF47-CD370D3D603C}" type="presParOf" srcId="{71045F8C-00FA-488E-A7BD-E2E6753D979D}" destId="{902074E1-B931-4618-97F1-FADBE82E9C3C}" srcOrd="7" destOrd="0" presId="urn:microsoft.com/office/officeart/2005/8/layout/target3"/>
    <dgm:cxn modelId="{D0B7E900-5974-403F-B628-5AC6DD4B6FAB}" type="presParOf" srcId="{71045F8C-00FA-488E-A7BD-E2E6753D979D}" destId="{A3817367-F2BC-482F-8832-FA00B51DCCF3}" srcOrd="8" destOrd="0" presId="urn:microsoft.com/office/officeart/2005/8/layout/target3"/>
    <dgm:cxn modelId="{B4395232-4D71-40E9-8792-5237A7F8D056}" type="presParOf" srcId="{71045F8C-00FA-488E-A7BD-E2E6753D979D}" destId="{2DD79E57-A63E-47D4-A1AB-6DF333476AD4}" srcOrd="9" destOrd="0" presId="urn:microsoft.com/office/officeart/2005/8/layout/target3"/>
    <dgm:cxn modelId="{6A2B8EDF-2994-443D-BFC0-9781B137B400}" type="presParOf" srcId="{71045F8C-00FA-488E-A7BD-E2E6753D979D}" destId="{648967D3-ED80-4214-8D87-4E7012561E4A}" srcOrd="10" destOrd="0" presId="urn:microsoft.com/office/officeart/2005/8/layout/target3"/>
    <dgm:cxn modelId="{151AEB99-D0C5-49E9-93A9-5EE3BA2C7F71}" type="presParOf" srcId="{71045F8C-00FA-488E-A7BD-E2E6753D979D}" destId="{9A9B6F4F-B6FF-4F2D-B640-A8473E589523}" srcOrd="11" destOrd="0" presId="urn:microsoft.com/office/officeart/2005/8/layout/target3"/>
    <dgm:cxn modelId="{C7E745C8-6DA4-4F62-9BD6-0BB300FA20CE}" type="presParOf" srcId="{71045F8C-00FA-488E-A7BD-E2E6753D979D}" destId="{13BD0FAF-9F2C-4708-9E63-A8E8E5252943}" srcOrd="12" destOrd="0" presId="urn:microsoft.com/office/officeart/2005/8/layout/target3"/>
    <dgm:cxn modelId="{56BE1133-CE37-4702-864B-19B8BEE99CEE}" type="presParOf" srcId="{71045F8C-00FA-488E-A7BD-E2E6753D979D}" destId="{6821E7C9-5E4B-45FA-8F82-01E6F26FAA25}" srcOrd="13" destOrd="0" presId="urn:microsoft.com/office/officeart/2005/8/layout/target3"/>
    <dgm:cxn modelId="{45730DA4-F343-49E0-81DC-2028830C707F}" type="presParOf" srcId="{71045F8C-00FA-488E-A7BD-E2E6753D979D}" destId="{3BA01B75-849B-4716-8BCD-084A86FF328F}" srcOrd="14" destOrd="0" presId="urn:microsoft.com/office/officeart/2005/8/layout/target3"/>
    <dgm:cxn modelId="{2A05A0C3-B5CF-4A33-A9CD-DC33FD188F34}" type="presParOf" srcId="{71045F8C-00FA-488E-A7BD-E2E6753D979D}" destId="{4D19AB04-24FA-40C2-B203-52AE3D15E171}" srcOrd="15" destOrd="0" presId="urn:microsoft.com/office/officeart/2005/8/layout/target3"/>
    <dgm:cxn modelId="{4BC022BB-2E4C-415D-8483-C31AAEB44A6B}" type="presParOf" srcId="{71045F8C-00FA-488E-A7BD-E2E6753D979D}" destId="{832BF48F-0145-4429-9E02-8FCA946CCE9E}" srcOrd="16" destOrd="0" presId="urn:microsoft.com/office/officeart/2005/8/layout/target3"/>
    <dgm:cxn modelId="{8F183F11-459F-417A-B6FC-5850E3504BFB}" type="presParOf" srcId="{71045F8C-00FA-488E-A7BD-E2E6753D979D}" destId="{E7297F21-D4FD-4A41-AE58-814D01A6B5E7}" srcOrd="17" destOrd="0" presId="urn:microsoft.com/office/officeart/2005/8/layout/target3"/>
    <dgm:cxn modelId="{29AA4E83-9218-4D4B-B9EC-44D48BCAFCD6}" type="presParOf" srcId="{71045F8C-00FA-488E-A7BD-E2E6753D979D}" destId="{59F530CB-4999-43B3-A00D-6AB53886BD77}" srcOrd="18" destOrd="0" presId="urn:microsoft.com/office/officeart/2005/8/layout/target3"/>
    <dgm:cxn modelId="{087DA410-119D-4F03-925D-4F24C8BE529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VY_32_INOVACE_2B34Čj5_Lidová slovesnost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Lidová slovesnost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83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847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9781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045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730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6766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3822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3930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521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1905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849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32E46-7694-47A3-A6D8-A0788A56469D}" type="datetimeFigureOut">
              <a:rPr lang="cs-CZ" smtClean="0"/>
              <a:t>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D7935-3633-4D11-AB85-4B2CD3F163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44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29995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222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r>
              <a:rPr lang="cs-CZ" dirty="0"/>
              <a:t>učivo je určeno žákům 5. ročníku</a:t>
            </a:r>
          </a:p>
          <a:p>
            <a:r>
              <a:rPr lang="cs-CZ" dirty="0"/>
              <a:t>materiál slouží k prezentaci na interaktivní tabuli</a:t>
            </a:r>
          </a:p>
          <a:p>
            <a:r>
              <a:rPr lang="cs-CZ" dirty="0"/>
              <a:t>cílem prezentace je aktivní zapojení žáků při procvičování probraného učiva</a:t>
            </a:r>
          </a:p>
          <a:p>
            <a:r>
              <a:rPr lang="cs-CZ" dirty="0"/>
              <a:t>pomůcky – fixa na tabuli, případně funkce pero v programu </a:t>
            </a:r>
            <a:r>
              <a:rPr lang="cs-CZ" dirty="0" err="1"/>
              <a:t>Powerpoint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83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LIDOVÁ SLOVESNOST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29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lidová slovesnost?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oučást lidové kultury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íří se ústně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 v ní obsažena lidová moudrost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řísloví, pranostiky, říkadla, lidové písně, pověsti, pohádky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běratelé: F. L. Čelakovský, K. J. Erben, B. Němcová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650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Přísloví: </a:t>
            </a:r>
            <a:r>
              <a:rPr lang="cs-CZ" sz="2800" dirty="0" smtClean="0"/>
              <a:t>obrazně </a:t>
            </a:r>
            <a:r>
              <a:rPr lang="cs-CZ" sz="2800" dirty="0"/>
              <a:t>vyjádřená zkušenost (moudrost</a:t>
            </a:r>
            <a:r>
              <a:rPr lang="cs-CZ" sz="2800" dirty="0" smtClean="0"/>
              <a:t>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Vysvětli: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Tak dlouho se chodí se džbánem pro vodu, až se ucho utrhne.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Kdo jinému jámu kopá, sám do ní padá.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Podej čertu prst a chce celou ruku.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Dvakrát měř, jednou řež.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Jak se do lesa volá, tak se z lesa ozývá.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Bez práce nejsou koláče.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29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Pranostika je druh přísloví, který se zabývá počasím. Vysvětli pranostiky: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Březen - za kamna vlezem.</a:t>
            </a:r>
          </a:p>
          <a:p>
            <a:r>
              <a:rPr lang="cs-CZ" dirty="0"/>
              <a:t>Duben - ještě tam </a:t>
            </a:r>
            <a:r>
              <a:rPr lang="cs-CZ" dirty="0" err="1" smtClean="0"/>
              <a:t>budem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Únor bílý - pole sílí.</a:t>
            </a:r>
          </a:p>
          <a:p>
            <a:r>
              <a:rPr lang="cs-CZ" dirty="0"/>
              <a:t>Medardova kápě - 40 dní kape.</a:t>
            </a:r>
          </a:p>
          <a:p>
            <a:r>
              <a:rPr lang="cs-CZ" dirty="0"/>
              <a:t>Svatá Lucie noci upije a dne nepřidá.</a:t>
            </a:r>
          </a:p>
          <a:p>
            <a:r>
              <a:rPr lang="cs-CZ" dirty="0"/>
              <a:t>Na Nový rok o slepičí krok.</a:t>
            </a:r>
          </a:p>
          <a:p>
            <a:r>
              <a:rPr lang="cs-CZ" dirty="0"/>
              <a:t>Na Hromnice o hodinu </a:t>
            </a:r>
            <a:r>
              <a:rPr lang="cs-CZ" dirty="0" smtClean="0"/>
              <a:t>více.</a:t>
            </a:r>
            <a:endParaRPr lang="cs-CZ" dirty="0"/>
          </a:p>
          <a:p>
            <a:r>
              <a:rPr lang="cs-CZ" dirty="0"/>
              <a:t>Svatý Matěj ledy láme, nemá-li je, nadělá </a:t>
            </a:r>
            <a:r>
              <a:rPr lang="cs-CZ" dirty="0" smtClean="0"/>
              <a:t>je.</a:t>
            </a:r>
            <a:endParaRPr lang="cs-CZ" dirty="0"/>
          </a:p>
          <a:p>
            <a:r>
              <a:rPr lang="cs-CZ" dirty="0"/>
              <a:t>Svatá Anna - chladna z rána.</a:t>
            </a:r>
          </a:p>
          <a:p>
            <a:r>
              <a:rPr lang="cs-CZ" dirty="0"/>
              <a:t>Na svatého Jiří vylézají hadi a štíři.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29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Říkadla</a:t>
            </a:r>
            <a:r>
              <a:rPr lang="cs-CZ" sz="2800" dirty="0" smtClean="0"/>
              <a:t>: krátká jednoduchá báseň s pravidelným rytmem a rýmem.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Vzpomeň si na říkadla z tvého dětství a doplň:</a:t>
            </a:r>
          </a:p>
          <a:p>
            <a:endParaRPr lang="cs-CZ" dirty="0"/>
          </a:p>
          <a:p>
            <a:r>
              <a:rPr lang="cs-CZ" sz="2000" dirty="0" smtClean="0"/>
              <a:t>Paci, paci, pacičky…………………………………………………….</a:t>
            </a:r>
          </a:p>
          <a:p>
            <a:r>
              <a:rPr lang="cs-CZ" sz="2000" dirty="0" smtClean="0"/>
              <a:t>Jedna, dvě, Honza jde……………………………………………..</a:t>
            </a:r>
          </a:p>
          <a:p>
            <a:r>
              <a:rPr lang="cs-CZ" sz="2000" dirty="0" smtClean="0"/>
              <a:t>Houpy, houpy, kočky………………………………………………..</a:t>
            </a:r>
          </a:p>
          <a:p>
            <a:r>
              <a:rPr lang="cs-CZ" sz="2000" dirty="0" smtClean="0"/>
              <a:t>Vařila myšička kašičku……………………………………………..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11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311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Autumn</vt:lpstr>
      <vt:lpstr>Motiv systému Office</vt:lpstr>
      <vt:lpstr>Prezentace aplikace PowerPoint</vt:lpstr>
      <vt:lpstr>Prezentace aplikace PowerPoint</vt:lpstr>
      <vt:lpstr>LIDOVÁ SLOVESNOST</vt:lpstr>
      <vt:lpstr>Co je lidová slovesnost?</vt:lpstr>
      <vt:lpstr>Přísloví: obrazně vyjádřená zkušenost (moudrost) </vt:lpstr>
      <vt:lpstr>Pranostika je druh přísloví, který se zabývá počasím. Vysvětli pranostiky:</vt:lpstr>
      <vt:lpstr>Říkadla: krátká jednoduchá báseň s pravidelným rytmem a rýmem.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 SLOVESNOST</dc:title>
  <dc:creator>Dvořáková Vladimíra</dc:creator>
  <cp:lastModifiedBy>Dvořáková Vladimíra</cp:lastModifiedBy>
  <cp:revision>5</cp:revision>
  <dcterms:created xsi:type="dcterms:W3CDTF">2012-02-08T12:43:48Z</dcterms:created>
  <dcterms:modified xsi:type="dcterms:W3CDTF">2012-02-08T13:20:10Z</dcterms:modified>
</cp:coreProperties>
</file>