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Odčítání v oboru do 20 bez přechodu přes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022F314-E6AA-4B9E-B906-402FADC1757F}" type="presOf" srcId="{D8197B8C-B260-4A16-BDF4-0947B075E274}" destId="{5A5FFA88-C948-4069-8E93-59FA12366E83}" srcOrd="1" destOrd="0" presId="urn:microsoft.com/office/officeart/2005/8/layout/target3"/>
    <dgm:cxn modelId="{4E18A671-0FE6-4DFE-BCF4-594E87A37EF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B6CCC05-ACAB-4C59-87B7-4417A7F05187}" type="presOf" srcId="{B651F6E3-6281-48DB-9319-2AEAFDAE7572}" destId="{6BB5E863-4638-4E1D-BFDE-399D028AC4ED}" srcOrd="1" destOrd="0" presId="urn:microsoft.com/office/officeart/2005/8/layout/target3"/>
    <dgm:cxn modelId="{E31B1384-0037-41C7-81AA-45AC67EA1EB0}" type="presOf" srcId="{D1B46980-6531-4606-95E6-44980827E919}" destId="{2BE915AB-18AA-4053-B92C-3BFC9ED204BB}" srcOrd="1" destOrd="0" presId="urn:microsoft.com/office/officeart/2005/8/layout/target3"/>
    <dgm:cxn modelId="{09608ECF-C03C-409F-87A7-477880BED000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1B91241-8199-41A1-AD8E-6A533CD03996}" type="presOf" srcId="{D8197B8C-B260-4A16-BDF4-0947B075E274}" destId="{25B08C86-7E15-44DC-BE7F-FFB55DD49D12}" srcOrd="0" destOrd="0" presId="urn:microsoft.com/office/officeart/2005/8/layout/target3"/>
    <dgm:cxn modelId="{EC100679-A44E-4FDD-9BFA-AED373D8159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3ABBEA7-D530-4495-9530-F393CE912126}" type="presOf" srcId="{D1D4F407-5343-4D3F-B5B9-D407B03CAEB4}" destId="{AED2198E-93D5-4001-81B4-73124B309672}" srcOrd="1" destOrd="0" presId="urn:microsoft.com/office/officeart/2005/8/layout/target3"/>
    <dgm:cxn modelId="{C4F9B946-3FCA-4E24-A0FB-8210B8FD039A}" type="presOf" srcId="{B651F6E3-6281-48DB-9319-2AEAFDAE7572}" destId="{619D679B-A015-4ECF-8348-D1034C574F40}" srcOrd="0" destOrd="0" presId="urn:microsoft.com/office/officeart/2005/8/layout/target3"/>
    <dgm:cxn modelId="{CF5717FF-D3AE-4885-95EA-D4FE35166D20}" type="presOf" srcId="{D1D4F407-5343-4D3F-B5B9-D407B03CAEB4}" destId="{D005CE8C-CC26-4C3E-AC11-E15060ECD759}" srcOrd="0" destOrd="0" presId="urn:microsoft.com/office/officeart/2005/8/layout/target3"/>
    <dgm:cxn modelId="{02D24F96-6A63-4457-AB9F-C73EA71D29DF}" type="presOf" srcId="{4C35D32F-0EAB-4CD7-82EE-45574DC2A586}" destId="{8BEBB6EC-1DAA-4CAC-8A25-BC0FCBD5DBD5}" srcOrd="0" destOrd="0" presId="urn:microsoft.com/office/officeart/2005/8/layout/target3"/>
    <dgm:cxn modelId="{AD2CA7FC-CF38-43E3-9C25-175570EF2AC9}" type="presParOf" srcId="{333A1088-737F-45CB-B68E-254E46348037}" destId="{F5ABB229-8D3B-4694-996A-96F23CF14429}" srcOrd="0" destOrd="0" presId="urn:microsoft.com/office/officeart/2005/8/layout/target3"/>
    <dgm:cxn modelId="{2F4F5213-8EE3-4021-93E2-87C9404F2E42}" type="presParOf" srcId="{333A1088-737F-45CB-B68E-254E46348037}" destId="{F41139FD-01EE-4571-8B17-4FB00FC51163}" srcOrd="1" destOrd="0" presId="urn:microsoft.com/office/officeart/2005/8/layout/target3"/>
    <dgm:cxn modelId="{AFCF242D-73CB-4EEB-BFBE-1D09CCA84D4B}" type="presParOf" srcId="{333A1088-737F-45CB-B68E-254E46348037}" destId="{D005CE8C-CC26-4C3E-AC11-E15060ECD759}" srcOrd="2" destOrd="0" presId="urn:microsoft.com/office/officeart/2005/8/layout/target3"/>
    <dgm:cxn modelId="{45396FDF-4825-4BA7-AAA0-94AE007812DC}" type="presParOf" srcId="{333A1088-737F-45CB-B68E-254E46348037}" destId="{2C702D82-9B77-49B7-9568-BB8EB47C3372}" srcOrd="3" destOrd="0" presId="urn:microsoft.com/office/officeart/2005/8/layout/target3"/>
    <dgm:cxn modelId="{F00B69F8-AEAC-4212-98A7-5EA56C5AC142}" type="presParOf" srcId="{333A1088-737F-45CB-B68E-254E46348037}" destId="{A52A0455-90FF-4808-ABD0-F02540D31D5A}" srcOrd="4" destOrd="0" presId="urn:microsoft.com/office/officeart/2005/8/layout/target3"/>
    <dgm:cxn modelId="{578AFCF4-1E6D-4D9C-8412-A2CCF8693E7B}" type="presParOf" srcId="{333A1088-737F-45CB-B68E-254E46348037}" destId="{6140AFEC-043D-4C43-A2F9-D0F5331DF3A3}" srcOrd="5" destOrd="0" presId="urn:microsoft.com/office/officeart/2005/8/layout/target3"/>
    <dgm:cxn modelId="{9DEC359C-714C-47A8-956B-3994327105FF}" type="presParOf" srcId="{333A1088-737F-45CB-B68E-254E46348037}" destId="{9358AC05-5D7D-4327-9F80-1AD486AEA664}" srcOrd="6" destOrd="0" presId="urn:microsoft.com/office/officeart/2005/8/layout/target3"/>
    <dgm:cxn modelId="{C42AB29F-A9C9-4126-BBA7-C92B372F59D8}" type="presParOf" srcId="{333A1088-737F-45CB-B68E-254E46348037}" destId="{313FC574-E1CD-4FB4-B054-0B805CE0447D}" srcOrd="7" destOrd="0" presId="urn:microsoft.com/office/officeart/2005/8/layout/target3"/>
    <dgm:cxn modelId="{7E55C7BF-1364-4D40-8020-B94E357D91B6}" type="presParOf" srcId="{333A1088-737F-45CB-B68E-254E46348037}" destId="{619D679B-A015-4ECF-8348-D1034C574F40}" srcOrd="8" destOrd="0" presId="urn:microsoft.com/office/officeart/2005/8/layout/target3"/>
    <dgm:cxn modelId="{31D3C4CC-AC4D-4B2A-B423-5D8C00749950}" type="presParOf" srcId="{333A1088-737F-45CB-B68E-254E46348037}" destId="{322283A8-4A27-4CDA-BAE3-F381106A9174}" srcOrd="9" destOrd="0" presId="urn:microsoft.com/office/officeart/2005/8/layout/target3"/>
    <dgm:cxn modelId="{3F27CFD0-F635-44F7-BED5-E1319EB7B663}" type="presParOf" srcId="{333A1088-737F-45CB-B68E-254E46348037}" destId="{FFC9F71D-1B4F-4AD9-A4A6-86ADEFC8AF5C}" srcOrd="10" destOrd="0" presId="urn:microsoft.com/office/officeart/2005/8/layout/target3"/>
    <dgm:cxn modelId="{7AC124DB-CD86-4809-B667-314671B34BA8}" type="presParOf" srcId="{333A1088-737F-45CB-B68E-254E46348037}" destId="{25B08C86-7E15-44DC-BE7F-FFB55DD49D12}" srcOrd="11" destOrd="0" presId="urn:microsoft.com/office/officeart/2005/8/layout/target3"/>
    <dgm:cxn modelId="{2E356C63-1154-40F1-8283-D952A9F2B780}" type="presParOf" srcId="{333A1088-737F-45CB-B68E-254E46348037}" destId="{76644BE8-9D7C-4C09-B250-3D10AF48CBB7}" srcOrd="12" destOrd="0" presId="urn:microsoft.com/office/officeart/2005/8/layout/target3"/>
    <dgm:cxn modelId="{69424212-79DB-49FD-9122-3037362A73F5}" type="presParOf" srcId="{333A1088-737F-45CB-B68E-254E46348037}" destId="{EE85B701-7295-41C0-BA7A-34D3756A2AE6}" srcOrd="13" destOrd="0" presId="urn:microsoft.com/office/officeart/2005/8/layout/target3"/>
    <dgm:cxn modelId="{960CB163-668C-48E6-8671-59369B7878DF}" type="presParOf" srcId="{333A1088-737F-45CB-B68E-254E46348037}" destId="{8BEBB6EC-1DAA-4CAC-8A25-BC0FCBD5DBD5}" srcOrd="14" destOrd="0" presId="urn:microsoft.com/office/officeart/2005/8/layout/target3"/>
    <dgm:cxn modelId="{8C9EDA70-82FD-4207-8C79-2B580BC4EA45}" type="presParOf" srcId="{333A1088-737F-45CB-B68E-254E46348037}" destId="{AED2198E-93D5-4001-81B4-73124B309672}" srcOrd="15" destOrd="0" presId="urn:microsoft.com/office/officeart/2005/8/layout/target3"/>
    <dgm:cxn modelId="{CE7D59AF-093C-4BC7-B235-C9ECA4187A91}" type="presParOf" srcId="{333A1088-737F-45CB-B68E-254E46348037}" destId="{2BE915AB-18AA-4053-B92C-3BFC9ED204BB}" srcOrd="16" destOrd="0" presId="urn:microsoft.com/office/officeart/2005/8/layout/target3"/>
    <dgm:cxn modelId="{2800ABFE-B803-4CE3-BA06-73455B4BF943}" type="presParOf" srcId="{333A1088-737F-45CB-B68E-254E46348037}" destId="{6BB5E863-4638-4E1D-BFDE-399D028AC4ED}" srcOrd="17" destOrd="0" presId="urn:microsoft.com/office/officeart/2005/8/layout/target3"/>
    <dgm:cxn modelId="{4A276D4A-A031-43AC-A9C1-BF5E89F5DD04}" type="presParOf" srcId="{333A1088-737F-45CB-B68E-254E46348037}" destId="{5A5FFA88-C948-4069-8E93-59FA12366E83}" srcOrd="18" destOrd="0" presId="urn:microsoft.com/office/officeart/2005/8/layout/target3"/>
    <dgm:cxn modelId="{36185357-6D59-4E8D-AAC5-FCB4FD70395D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638939-725F-4352-89FD-94BA77D1E01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0F184-78F9-4BED-9E97-99E04DB1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a odčítání od 20 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7278688" cy="4727575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Obrázek 51" descr="Popis: C:\Users\hofmanova\AppData\Local\Microsoft\Windows\Temporary Internet Files\Content.IE5\Q58PQ9HF\MP90042295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571480"/>
            <a:ext cx="1214446" cy="723900"/>
          </a:xfrm>
          <a:prstGeom prst="rect">
            <a:avLst/>
          </a:prstGeom>
          <a:noFill/>
        </p:spPr>
      </p:pic>
      <p:pic>
        <p:nvPicPr>
          <p:cNvPr id="1026" name="Obrázek 52" descr="Popis: C:\Users\hofmanova\AppData\Local\Microsoft\Windows\Temporary Internet Files\Content.IE5\Q58PQ9HF\MP90042295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285860"/>
            <a:ext cx="1095375" cy="752475"/>
          </a:xfrm>
          <a:prstGeom prst="rect">
            <a:avLst/>
          </a:prstGeom>
          <a:noFill/>
        </p:spPr>
      </p:pic>
      <p:pic>
        <p:nvPicPr>
          <p:cNvPr id="1025" name="Obrázek 53" descr="Popis: C:\Users\hofmanova\AppData\Local\Microsoft\Windows\Temporary Internet Files\Content.IE5\Q58PQ9HF\MP90042295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4643438" y="1428736"/>
            <a:ext cx="933450" cy="638175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7286644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Na misce měla Jana 20                .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714356"/>
            <a:ext cx="91440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.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00174"/>
            <a:ext cx="578644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5              už snědla. Kolik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1357298"/>
            <a:ext cx="6408528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ještě má?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  <a:cs typeface="Times New Roman" pitchFamily="18" charset="0"/>
              </a:rPr>
              <a:t>Z: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Times New Roman" pitchFamily="18" charset="0"/>
              </a:rPr>
              <a:t>V: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  <a:cs typeface="Times New Roman" pitchFamily="18" charset="0"/>
              </a:rPr>
              <a:t>O: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20 – 5 = 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Procvičujeme:</a:t>
            </a:r>
            <a:br>
              <a:rPr lang="cs-CZ" dirty="0" smtClean="0"/>
            </a:br>
            <a:r>
              <a:rPr lang="cs-CZ" dirty="0" smtClean="0"/>
              <a:t>20 – 1 =</a:t>
            </a:r>
            <a:br>
              <a:rPr lang="cs-CZ" dirty="0" smtClean="0"/>
            </a:br>
            <a:r>
              <a:rPr lang="cs-CZ" dirty="0" smtClean="0"/>
              <a:t>20 – 5 =</a:t>
            </a:r>
            <a:br>
              <a:rPr lang="cs-CZ" dirty="0" smtClean="0"/>
            </a:br>
            <a:r>
              <a:rPr lang="cs-CZ" dirty="0" smtClean="0"/>
              <a:t>20 – 7 =</a:t>
            </a:r>
            <a:br>
              <a:rPr lang="cs-CZ" dirty="0" smtClean="0"/>
            </a:br>
            <a:r>
              <a:rPr lang="cs-CZ" dirty="0" smtClean="0"/>
              <a:t>20 – 6 =</a:t>
            </a:r>
            <a:br>
              <a:rPr lang="cs-CZ" dirty="0" smtClean="0"/>
            </a:br>
            <a:r>
              <a:rPr lang="cs-CZ" dirty="0" smtClean="0"/>
              <a:t>20 – 8 =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06QSWSIQ\MP9004464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4643446"/>
            <a:ext cx="2071702" cy="1643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Kontrola: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20 – 1 = 19</a:t>
            </a:r>
            <a:br>
              <a:rPr lang="cs-CZ" dirty="0" smtClean="0"/>
            </a:br>
            <a:r>
              <a:rPr lang="cs-CZ" dirty="0" smtClean="0"/>
              <a:t>20 – 5 = 15</a:t>
            </a:r>
            <a:br>
              <a:rPr lang="cs-CZ" dirty="0" smtClean="0"/>
            </a:br>
            <a:r>
              <a:rPr lang="cs-CZ" dirty="0" smtClean="0"/>
              <a:t>20 – 7 = 13</a:t>
            </a:r>
            <a:br>
              <a:rPr lang="cs-CZ" dirty="0" smtClean="0"/>
            </a:br>
            <a:r>
              <a:rPr lang="cs-CZ" dirty="0" smtClean="0"/>
              <a:t>20 – 6 = 14</a:t>
            </a:r>
            <a:br>
              <a:rPr lang="cs-CZ" dirty="0" smtClean="0"/>
            </a:br>
            <a:r>
              <a:rPr lang="cs-CZ" dirty="0" smtClean="0"/>
              <a:t>20 – 8 =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11 + 5 =</a:t>
            </a:r>
          </a:p>
          <a:p>
            <a:r>
              <a:rPr lang="cs-CZ" dirty="0" smtClean="0"/>
              <a:t>20 – 4 =</a:t>
            </a:r>
          </a:p>
          <a:p>
            <a:r>
              <a:rPr lang="cs-CZ" dirty="0" smtClean="0"/>
              <a:t>16 + 2 =</a:t>
            </a:r>
          </a:p>
          <a:p>
            <a:r>
              <a:rPr lang="cs-CZ" dirty="0" smtClean="0"/>
              <a:t>16 – 5 =</a:t>
            </a:r>
          </a:p>
          <a:p>
            <a:r>
              <a:rPr lang="cs-CZ" dirty="0" smtClean="0"/>
              <a:t>19 – 5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17 – 3 =</a:t>
            </a:r>
          </a:p>
          <a:p>
            <a:r>
              <a:rPr lang="cs-CZ" dirty="0" smtClean="0"/>
              <a:t>14 + 6 =</a:t>
            </a:r>
          </a:p>
          <a:p>
            <a:r>
              <a:rPr lang="cs-CZ" dirty="0" smtClean="0"/>
              <a:t>13 + 6 =</a:t>
            </a:r>
          </a:p>
          <a:p>
            <a:r>
              <a:rPr lang="cs-CZ" dirty="0" smtClean="0"/>
              <a:t>19 – 7 =</a:t>
            </a:r>
          </a:p>
          <a:p>
            <a:r>
              <a:rPr lang="cs-CZ" dirty="0" smtClean="0"/>
              <a:t>18 – 6 =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Kontrola: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11 + 5 = 16</a:t>
            </a:r>
          </a:p>
          <a:p>
            <a:r>
              <a:rPr lang="cs-CZ" dirty="0" smtClean="0"/>
              <a:t>20 – 4 = 16</a:t>
            </a:r>
          </a:p>
          <a:p>
            <a:r>
              <a:rPr lang="cs-CZ" dirty="0" smtClean="0"/>
              <a:t>16 + 2 = 18</a:t>
            </a:r>
          </a:p>
          <a:p>
            <a:r>
              <a:rPr lang="cs-CZ" dirty="0" smtClean="0"/>
              <a:t>16 – 5 = 11</a:t>
            </a:r>
          </a:p>
          <a:p>
            <a:r>
              <a:rPr lang="cs-CZ" dirty="0" smtClean="0"/>
              <a:t>19 – 5 = 14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17 – 3 = 14</a:t>
            </a:r>
          </a:p>
          <a:p>
            <a:r>
              <a:rPr lang="cs-CZ" dirty="0" smtClean="0"/>
              <a:t>14 + 6 = 20</a:t>
            </a:r>
          </a:p>
          <a:p>
            <a:r>
              <a:rPr lang="cs-CZ" dirty="0" smtClean="0"/>
              <a:t>13 + 6 = 19</a:t>
            </a:r>
          </a:p>
          <a:p>
            <a:r>
              <a:rPr lang="cs-CZ" dirty="0" smtClean="0"/>
              <a:t>19 – 7 = 12</a:t>
            </a:r>
          </a:p>
          <a:p>
            <a:r>
              <a:rPr lang="cs-CZ" dirty="0" smtClean="0"/>
              <a:t>18 – 6 = 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186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Řešení:  20 – 5 = 15</vt:lpstr>
      <vt:lpstr>Procvičujeme: 20 – 1 = 20 – 5 = 20 – 7 = 20 – 6 = 20 – 8 =</vt:lpstr>
      <vt:lpstr>Kontrola:</vt:lpstr>
      <vt:lpstr>Vypočítej:</vt:lpstr>
      <vt:lpstr>Kontrola: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4</cp:revision>
  <dcterms:created xsi:type="dcterms:W3CDTF">2012-05-29T19:40:52Z</dcterms:created>
  <dcterms:modified xsi:type="dcterms:W3CDTF">2012-06-25T21:14:52Z</dcterms:modified>
</cp:coreProperties>
</file>