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</p:sldMasterIdLst>
  <p:notesMasterIdLst>
    <p:notesMasterId r:id="rId12"/>
  </p:notesMasterIdLst>
  <p:sldIdLst>
    <p:sldId id="256" r:id="rId2"/>
    <p:sldId id="265" r:id="rId3"/>
    <p:sldId id="257" r:id="rId4"/>
    <p:sldId id="259" r:id="rId5"/>
    <p:sldId id="262" r:id="rId6"/>
    <p:sldId id="261" r:id="rId7"/>
    <p:sldId id="263" r:id="rId8"/>
    <p:sldId id="266" r:id="rId9"/>
    <p:sldId id="260" r:id="rId10"/>
    <p:sldId id="258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1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2.10.2012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58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4505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60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5061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45062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45063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5064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45065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592" y="527"/>
                  </a:cxn>
                  <a:cxn ang="0">
                    <a:pos x="994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6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7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8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9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5070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5071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45072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3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4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5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6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7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5078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5079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5080" name="Rectangle 24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5081" name="Rectangle 25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3E4263C2-E8EB-404D-A935-AB384DC240A3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5082" name="Rectangle 26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CD58E8-6497-4727-9B08-1D13BD0A96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FCD904-55B8-4FD0-AC62-781C31E81AE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9D262F-D909-4C32-B75B-AE5FE5F2331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4FDF22F-5D88-4C3E-8518-C1EEDDDB709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4FDFB57-108E-4BB2-B6A6-77C39974EE9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CD50C6-52E0-4F69-91FB-1851AD9AD37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BB6E0CA-77CA-4340-95FB-0B1EB0CBCBB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2C2738D-AAEB-4C92-A7E2-5E396A23F9C1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7E571C0-FC8F-49FD-99C8-D45FEC7ED61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B49029-D6F9-46D4-834F-1C0C4B50D3E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BD2EEC3-0857-49C7-8964-8B33EBD054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03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4403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3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403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/>
            <a:ahLst/>
            <a:cxnLst>
              <a:cxn ang="0">
                <a:pos x="5748" y="246"/>
              </a:cxn>
              <a:cxn ang="0">
                <a:pos x="0" y="246"/>
              </a:cxn>
              <a:cxn ang="0">
                <a:pos x="0" y="0"/>
              </a:cxn>
              <a:cxn ang="0">
                <a:pos x="5748" y="0"/>
              </a:cxn>
              <a:cxn ang="0">
                <a:pos x="5748" y="246"/>
              </a:cxn>
              <a:cxn ang="0">
                <a:pos x="5748" y="246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endParaRPr lang="cs-CZ"/>
          </a:p>
        </p:txBody>
      </p:sp>
      <p:grpSp>
        <p:nvGrpSpPr>
          <p:cNvPr id="4403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4403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404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44041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/>
                <a:ahLst/>
                <a:cxnLst>
                  <a:cxn ang="0">
                    <a:pos x="636" y="373"/>
                  </a:cxn>
                  <a:cxn ang="0">
                    <a:pos x="495" y="370"/>
                  </a:cxn>
                  <a:cxn ang="0">
                    <a:pos x="280" y="249"/>
                  </a:cxn>
                  <a:cxn ang="0">
                    <a:pos x="127" y="66"/>
                  </a:cxn>
                  <a:cxn ang="0">
                    <a:pos x="0" y="0"/>
                  </a:cxn>
                  <a:cxn ang="0">
                    <a:pos x="22" y="26"/>
                  </a:cxn>
                  <a:cxn ang="0">
                    <a:pos x="0" y="65"/>
                  </a:cxn>
                  <a:cxn ang="0">
                    <a:pos x="30" y="119"/>
                  </a:cxn>
                  <a:cxn ang="0">
                    <a:pos x="75" y="243"/>
                  </a:cxn>
                  <a:cxn ang="0">
                    <a:pos x="45" y="422"/>
                  </a:cxn>
                  <a:cxn ang="0">
                    <a:pos x="200" y="329"/>
                  </a:cxn>
                  <a:cxn ang="0">
                    <a:pos x="612" y="533"/>
                  </a:cxn>
                  <a:cxn ang="0">
                    <a:pos x="996" y="529"/>
                  </a:cxn>
                  <a:cxn ang="0">
                    <a:pos x="828" y="473"/>
                  </a:cxn>
                  <a:cxn ang="0">
                    <a:pos x="636" y="373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2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/>
                <a:ahLst/>
                <a:cxnLst>
                  <a:cxn ang="0">
                    <a:pos x="36" y="0"/>
                  </a:cxn>
                  <a:cxn ang="0">
                    <a:pos x="54" y="18"/>
                  </a:cxn>
                  <a:cxn ang="0">
                    <a:pos x="24" y="30"/>
                  </a:cxn>
                  <a:cxn ang="0">
                    <a:pos x="18" y="66"/>
                  </a:cxn>
                  <a:cxn ang="0">
                    <a:pos x="42" y="114"/>
                  </a:cxn>
                  <a:cxn ang="0">
                    <a:pos x="48" y="162"/>
                  </a:cxn>
                  <a:cxn ang="0">
                    <a:pos x="0" y="353"/>
                  </a:cxn>
                  <a:cxn ang="0">
                    <a:pos x="54" y="233"/>
                  </a:cxn>
                  <a:cxn ang="0">
                    <a:pos x="84" y="216"/>
                  </a:cxn>
                  <a:cxn ang="0">
                    <a:pos x="126" y="126"/>
                  </a:cxn>
                  <a:cxn ang="0">
                    <a:pos x="144" y="120"/>
                  </a:cxn>
                  <a:cxn ang="0">
                    <a:pos x="144" y="90"/>
                  </a:cxn>
                  <a:cxn ang="0">
                    <a:pos x="186" y="66"/>
                  </a:cxn>
                  <a:cxn ang="0">
                    <a:pos x="162" y="60"/>
                  </a:cxn>
                  <a:cxn ang="0">
                    <a:pos x="36" y="0"/>
                  </a:cxn>
                  <a:cxn ang="0">
                    <a:pos x="36" y="0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3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/>
                <a:ahLst/>
                <a:cxnLst>
                  <a:cxn ang="0">
                    <a:pos x="18" y="0"/>
                  </a:cxn>
                  <a:cxn ang="0">
                    <a:pos x="12" y="13"/>
                  </a:cxn>
                  <a:cxn ang="0">
                    <a:pos x="0" y="40"/>
                  </a:cxn>
                  <a:cxn ang="0">
                    <a:pos x="60" y="121"/>
                  </a:cxn>
                  <a:cxn ang="0">
                    <a:pos x="310" y="271"/>
                  </a:cxn>
                  <a:cxn ang="0">
                    <a:pos x="290" y="139"/>
                  </a:cxn>
                  <a:cxn ang="0">
                    <a:pos x="378" y="76"/>
                  </a:cxn>
                  <a:cxn ang="0">
                    <a:pos x="251" y="94"/>
                  </a:cxn>
                  <a:cxn ang="0">
                    <a:pos x="90" y="54"/>
                  </a:cxn>
                  <a:cxn ang="0">
                    <a:pos x="18" y="0"/>
                  </a:cxn>
                  <a:cxn ang="0">
                    <a:pos x="18" y="0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4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/>
                <a:ahLst/>
                <a:cxnLst>
                  <a:cxn ang="0">
                    <a:pos x="114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6" y="6"/>
                  </a:cxn>
                  <a:cxn ang="0">
                    <a:pos x="6" y="18"/>
                  </a:cxn>
                  <a:cxn ang="0">
                    <a:pos x="0" y="24"/>
                  </a:cxn>
                  <a:cxn ang="0">
                    <a:pos x="78" y="60"/>
                  </a:cxn>
                  <a:cxn ang="0">
                    <a:pos x="96" y="42"/>
                  </a:cxn>
                  <a:cxn ang="0">
                    <a:pos x="155" y="66"/>
                  </a:cxn>
                  <a:cxn ang="0">
                    <a:pos x="126" y="24"/>
                  </a:cxn>
                  <a:cxn ang="0">
                    <a:pos x="149" y="0"/>
                  </a:cxn>
                  <a:cxn ang="0">
                    <a:pos x="114" y="0"/>
                  </a:cxn>
                  <a:cxn ang="0">
                    <a:pos x="114" y="0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4045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/>
                <a:ahLst/>
                <a:cxnLst>
                  <a:cxn ang="0">
                    <a:pos x="6" y="36"/>
                  </a:cxn>
                  <a:cxn ang="0">
                    <a:pos x="0" y="18"/>
                  </a:cxn>
                  <a:cxn ang="0">
                    <a:pos x="12" y="6"/>
                  </a:cxn>
                  <a:cxn ang="0">
                    <a:pos x="0" y="6"/>
                  </a:cxn>
                  <a:cxn ang="0">
                    <a:pos x="12" y="6"/>
                  </a:cxn>
                  <a:cxn ang="0">
                    <a:pos x="24" y="6"/>
                  </a:cxn>
                  <a:cxn ang="0">
                    <a:pos x="36" y="6"/>
                  </a:cxn>
                  <a:cxn ang="0">
                    <a:pos x="42" y="0"/>
                  </a:cxn>
                  <a:cxn ang="0">
                    <a:pos x="30" y="18"/>
                  </a:cxn>
                  <a:cxn ang="0">
                    <a:pos x="42" y="48"/>
                  </a:cxn>
                  <a:cxn ang="0">
                    <a:pos x="12" y="72"/>
                  </a:cxn>
                  <a:cxn ang="0">
                    <a:pos x="6" y="36"/>
                  </a:cxn>
                  <a:cxn ang="0">
                    <a:pos x="6" y="36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4046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grpSp>
        <p:nvGrpSpPr>
          <p:cNvPr id="4404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44048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/>
              <a:ahLst/>
              <a:cxnLst>
                <a:cxn ang="0">
                  <a:pos x="24" y="24"/>
                </a:cxn>
                <a:cxn ang="0">
                  <a:pos x="0" y="60"/>
                </a:cxn>
                <a:cxn ang="0">
                  <a:pos x="66" y="108"/>
                </a:cxn>
                <a:cxn ang="0">
                  <a:pos x="143" y="180"/>
                </a:cxn>
                <a:cxn ang="0">
                  <a:pos x="191" y="168"/>
                </a:cxn>
                <a:cxn ang="0">
                  <a:pos x="341" y="287"/>
                </a:cxn>
                <a:cxn ang="0">
                  <a:pos x="305" y="174"/>
                </a:cxn>
                <a:cxn ang="0">
                  <a:pos x="365" y="132"/>
                </a:cxn>
                <a:cxn ang="0">
                  <a:pos x="359" y="126"/>
                </a:cxn>
                <a:cxn ang="0">
                  <a:pos x="335" y="114"/>
                </a:cxn>
                <a:cxn ang="0">
                  <a:pos x="299" y="90"/>
                </a:cxn>
                <a:cxn ang="0">
                  <a:pos x="257" y="72"/>
                </a:cxn>
                <a:cxn ang="0">
                  <a:pos x="215" y="54"/>
                </a:cxn>
                <a:cxn ang="0">
                  <a:pos x="173" y="36"/>
                </a:cxn>
                <a:cxn ang="0">
                  <a:pos x="143" y="24"/>
                </a:cxn>
                <a:cxn ang="0">
                  <a:pos x="131" y="18"/>
                </a:cxn>
                <a:cxn ang="0">
                  <a:pos x="107" y="18"/>
                </a:cxn>
                <a:cxn ang="0">
                  <a:pos x="95" y="18"/>
                </a:cxn>
                <a:cxn ang="0">
                  <a:pos x="72" y="12"/>
                </a:cxn>
                <a:cxn ang="0">
                  <a:pos x="66" y="12"/>
                </a:cxn>
                <a:cxn ang="0">
                  <a:pos x="54" y="6"/>
                </a:cxn>
                <a:cxn ang="0">
                  <a:pos x="42" y="0"/>
                </a:cxn>
                <a:cxn ang="0">
                  <a:pos x="30" y="0"/>
                </a:cxn>
                <a:cxn ang="0">
                  <a:pos x="24" y="24"/>
                </a:cxn>
                <a:cxn ang="0">
                  <a:pos x="24" y="24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49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/>
              <a:ahLst/>
              <a:cxnLst>
                <a:cxn ang="0">
                  <a:pos x="186" y="18"/>
                </a:cxn>
                <a:cxn ang="0">
                  <a:pos x="138" y="6"/>
                </a:cxn>
                <a:cxn ang="0">
                  <a:pos x="96" y="0"/>
                </a:cxn>
                <a:cxn ang="0">
                  <a:pos x="36" y="0"/>
                </a:cxn>
                <a:cxn ang="0">
                  <a:pos x="12" y="25"/>
                </a:cxn>
                <a:cxn ang="0">
                  <a:pos x="0" y="128"/>
                </a:cxn>
                <a:cxn ang="0">
                  <a:pos x="60" y="104"/>
                </a:cxn>
                <a:cxn ang="0">
                  <a:pos x="90" y="134"/>
                </a:cxn>
                <a:cxn ang="0">
                  <a:pos x="150" y="153"/>
                </a:cxn>
                <a:cxn ang="0">
                  <a:pos x="209" y="273"/>
                </a:cxn>
                <a:cxn ang="0">
                  <a:pos x="401" y="359"/>
                </a:cxn>
                <a:cxn ang="0">
                  <a:pos x="777" y="359"/>
                </a:cxn>
                <a:cxn ang="0">
                  <a:pos x="2033" y="499"/>
                </a:cxn>
                <a:cxn ang="0">
                  <a:pos x="2033" y="499"/>
                </a:cxn>
                <a:cxn ang="0">
                  <a:pos x="1991" y="493"/>
                </a:cxn>
                <a:cxn ang="0">
                  <a:pos x="676" y="243"/>
                </a:cxn>
                <a:cxn ang="0">
                  <a:pos x="514" y="159"/>
                </a:cxn>
                <a:cxn ang="0">
                  <a:pos x="425" y="110"/>
                </a:cxn>
                <a:cxn ang="0">
                  <a:pos x="365" y="92"/>
                </a:cxn>
                <a:cxn ang="0">
                  <a:pos x="281" y="61"/>
                </a:cxn>
                <a:cxn ang="0">
                  <a:pos x="186" y="18"/>
                </a:cxn>
                <a:cxn ang="0">
                  <a:pos x="186" y="18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0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/>
              <a:ahLst/>
              <a:cxnLst>
                <a:cxn ang="0">
                  <a:pos x="0" y="18"/>
                </a:cxn>
                <a:cxn ang="0">
                  <a:pos x="6" y="18"/>
                </a:cxn>
                <a:cxn ang="0">
                  <a:pos x="12" y="12"/>
                </a:cxn>
                <a:cxn ang="0">
                  <a:pos x="6" y="6"/>
                </a:cxn>
                <a:cxn ang="0">
                  <a:pos x="0" y="0"/>
                </a:cxn>
                <a:cxn ang="0">
                  <a:pos x="29" y="18"/>
                </a:cxn>
                <a:cxn ang="0">
                  <a:pos x="53" y="18"/>
                </a:cxn>
                <a:cxn ang="0">
                  <a:pos x="59" y="30"/>
                </a:cxn>
                <a:cxn ang="0">
                  <a:pos x="65" y="42"/>
                </a:cxn>
                <a:cxn ang="0">
                  <a:pos x="71" y="54"/>
                </a:cxn>
                <a:cxn ang="0">
                  <a:pos x="71" y="60"/>
                </a:cxn>
                <a:cxn ang="0">
                  <a:pos x="59" y="54"/>
                </a:cxn>
                <a:cxn ang="0">
                  <a:pos x="47" y="42"/>
                </a:cxn>
                <a:cxn ang="0">
                  <a:pos x="23" y="30"/>
                </a:cxn>
                <a:cxn ang="0">
                  <a:pos x="23" y="36"/>
                </a:cxn>
                <a:cxn ang="0">
                  <a:pos x="18" y="42"/>
                </a:cxn>
                <a:cxn ang="0">
                  <a:pos x="12" y="48"/>
                </a:cxn>
                <a:cxn ang="0">
                  <a:pos x="6" y="48"/>
                </a:cxn>
                <a:cxn ang="0">
                  <a:pos x="6" y="48"/>
                </a:cxn>
                <a:cxn ang="0">
                  <a:pos x="6" y="36"/>
                </a:cxn>
                <a:cxn ang="0">
                  <a:pos x="0" y="18"/>
                </a:cxn>
                <a:cxn ang="0">
                  <a:pos x="0" y="18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1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/>
              <a:ahLst/>
              <a:cxnLst>
                <a:cxn ang="0">
                  <a:pos x="30" y="0"/>
                </a:cxn>
                <a:cxn ang="0">
                  <a:pos x="48" y="6"/>
                </a:cxn>
                <a:cxn ang="0">
                  <a:pos x="72" y="6"/>
                </a:cxn>
                <a:cxn ang="0">
                  <a:pos x="114" y="12"/>
                </a:cxn>
                <a:cxn ang="0">
                  <a:pos x="96" y="54"/>
                </a:cxn>
                <a:cxn ang="0">
                  <a:pos x="96" y="60"/>
                </a:cxn>
                <a:cxn ang="0">
                  <a:pos x="102" y="72"/>
                </a:cxn>
                <a:cxn ang="0">
                  <a:pos x="108" y="84"/>
                </a:cxn>
                <a:cxn ang="0">
                  <a:pos x="120" y="96"/>
                </a:cxn>
                <a:cxn ang="0">
                  <a:pos x="143" y="114"/>
                </a:cxn>
                <a:cxn ang="0">
                  <a:pos x="155" y="138"/>
                </a:cxn>
                <a:cxn ang="0">
                  <a:pos x="161" y="156"/>
                </a:cxn>
                <a:cxn ang="0">
                  <a:pos x="161" y="162"/>
                </a:cxn>
                <a:cxn ang="0">
                  <a:pos x="96" y="102"/>
                </a:cxn>
                <a:cxn ang="0">
                  <a:pos x="30" y="54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30" y="0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2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/>
              <a:ahLst/>
              <a:cxnLst>
                <a:cxn ang="0">
                  <a:pos x="59" y="6"/>
                </a:cxn>
                <a:cxn ang="0">
                  <a:pos x="41" y="30"/>
                </a:cxn>
                <a:cxn ang="0">
                  <a:pos x="41" y="36"/>
                </a:cxn>
                <a:cxn ang="0">
                  <a:pos x="47" y="42"/>
                </a:cxn>
                <a:cxn ang="0">
                  <a:pos x="53" y="54"/>
                </a:cxn>
                <a:cxn ang="0">
                  <a:pos x="53" y="60"/>
                </a:cxn>
                <a:cxn ang="0">
                  <a:pos x="47" y="54"/>
                </a:cxn>
                <a:cxn ang="0">
                  <a:pos x="35" y="48"/>
                </a:cxn>
                <a:cxn ang="0">
                  <a:pos x="23" y="36"/>
                </a:cxn>
                <a:cxn ang="0">
                  <a:pos x="17" y="30"/>
                </a:cxn>
                <a:cxn ang="0">
                  <a:pos x="0" y="0"/>
                </a:cxn>
                <a:cxn ang="0">
                  <a:pos x="59" y="6"/>
                </a:cxn>
                <a:cxn ang="0">
                  <a:pos x="59" y="6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4053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/>
              <a:ahLst/>
              <a:cxnLst>
                <a:cxn ang="0">
                  <a:pos x="233" y="36"/>
                </a:cxn>
                <a:cxn ang="0">
                  <a:pos x="245" y="42"/>
                </a:cxn>
                <a:cxn ang="0">
                  <a:pos x="209" y="84"/>
                </a:cxn>
                <a:cxn ang="0">
                  <a:pos x="143" y="132"/>
                </a:cxn>
                <a:cxn ang="0">
                  <a:pos x="167" y="156"/>
                </a:cxn>
                <a:cxn ang="0">
                  <a:pos x="179" y="204"/>
                </a:cxn>
                <a:cxn ang="0">
                  <a:pos x="77" y="132"/>
                </a:cxn>
                <a:cxn ang="0">
                  <a:pos x="47" y="84"/>
                </a:cxn>
                <a:cxn ang="0">
                  <a:pos x="89" y="66"/>
                </a:cxn>
                <a:cxn ang="0">
                  <a:pos x="59" y="36"/>
                </a:cxn>
                <a:cxn ang="0">
                  <a:pos x="0" y="12"/>
                </a:cxn>
                <a:cxn ang="0">
                  <a:pos x="0" y="0"/>
                </a:cxn>
                <a:cxn ang="0">
                  <a:pos x="6" y="0"/>
                </a:cxn>
                <a:cxn ang="0">
                  <a:pos x="12" y="0"/>
                </a:cxn>
                <a:cxn ang="0">
                  <a:pos x="47" y="6"/>
                </a:cxn>
                <a:cxn ang="0">
                  <a:pos x="77" y="6"/>
                </a:cxn>
                <a:cxn ang="0">
                  <a:pos x="83" y="6"/>
                </a:cxn>
                <a:cxn ang="0">
                  <a:pos x="89" y="6"/>
                </a:cxn>
                <a:cxn ang="0">
                  <a:pos x="101" y="12"/>
                </a:cxn>
                <a:cxn ang="0">
                  <a:pos x="125" y="12"/>
                </a:cxn>
                <a:cxn ang="0">
                  <a:pos x="143" y="18"/>
                </a:cxn>
                <a:cxn ang="0">
                  <a:pos x="149" y="18"/>
                </a:cxn>
                <a:cxn ang="0">
                  <a:pos x="149" y="18"/>
                </a:cxn>
                <a:cxn ang="0">
                  <a:pos x="203" y="24"/>
                </a:cxn>
                <a:cxn ang="0">
                  <a:pos x="233" y="36"/>
                </a:cxn>
                <a:cxn ang="0">
                  <a:pos x="233" y="36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4054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4055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4056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4057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4058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0D0C2B2F-95A1-4BF1-AD24-7C6EEB5BDBB8}" type="slidenum">
              <a:rPr lang="cs-CZ"/>
              <a:pPr/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2565400"/>
            <a:ext cx="7772400" cy="1470025"/>
          </a:xfrm>
        </p:spPr>
        <p:txBody>
          <a:bodyPr/>
          <a:lstStyle/>
          <a:p>
            <a:r>
              <a:rPr lang="cs-CZ" sz="11800" b="1" u="sng" dirty="0" smtClean="0"/>
              <a:t>Abiotické faktory</a:t>
            </a:r>
            <a:r>
              <a:rPr lang="cs-CZ" sz="11800" b="1" u="sng" dirty="0"/>
              <a:t/>
            </a:r>
            <a:br>
              <a:rPr lang="cs-CZ" sz="11800" b="1" u="sng" dirty="0"/>
            </a:br>
            <a:endParaRPr lang="cs-CZ" sz="6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Abiotické faktory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 seznámení žáků </a:t>
            </a:r>
            <a:r>
              <a:rPr lang="cs-CZ" dirty="0" smtClean="0"/>
              <a:t>                s </a:t>
            </a:r>
            <a:r>
              <a:rPr lang="cs-CZ" dirty="0" smtClean="0"/>
              <a:t>abiotickými faktory.</a:t>
            </a:r>
          </a:p>
          <a:p>
            <a:r>
              <a:rPr lang="cs-CZ" dirty="0" smtClean="0"/>
              <a:t> Je určena pro výuku ekologie v 1. ročníku střední školy.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228600"/>
            <a:ext cx="8219256" cy="1143000"/>
          </a:xfrm>
        </p:spPr>
        <p:txBody>
          <a:bodyPr/>
          <a:lstStyle/>
          <a:p>
            <a:r>
              <a:rPr lang="cs-CZ" dirty="0" smtClean="0"/>
              <a:t>Abiotické faktory</a:t>
            </a:r>
            <a:endParaRPr lang="cs-CZ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1556792"/>
            <a:ext cx="9144000" cy="1872208"/>
          </a:xfrm>
        </p:spPr>
        <p:txBody>
          <a:bodyPr/>
          <a:lstStyle/>
          <a:p>
            <a:pPr algn="ctr"/>
            <a:r>
              <a:rPr lang="cs-CZ" dirty="0" smtClean="0"/>
              <a:t>Abiotický faktor = neživý vliv prostředí</a:t>
            </a:r>
            <a:endParaRPr lang="cs-CZ" dirty="0"/>
          </a:p>
        </p:txBody>
      </p:sp>
      <p:pic>
        <p:nvPicPr>
          <p:cNvPr id="1026" name="Picture 2" descr="P:\dumy\slun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504" y="2060848"/>
            <a:ext cx="2736304" cy="2736304"/>
          </a:xfrm>
          <a:prstGeom prst="rect">
            <a:avLst/>
          </a:prstGeom>
          <a:noFill/>
        </p:spPr>
      </p:pic>
      <p:pic>
        <p:nvPicPr>
          <p:cNvPr id="1027" name="Picture 3" descr="P:\dumy\Vodick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2636912"/>
            <a:ext cx="3168352" cy="3168352"/>
          </a:xfrm>
          <a:prstGeom prst="rect">
            <a:avLst/>
          </a:prstGeom>
          <a:noFill/>
        </p:spPr>
      </p:pic>
      <p:pic>
        <p:nvPicPr>
          <p:cNvPr id="9" name="Picture 2" descr="P:\dumy\puda_pod_traktorem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915816" y="4192869"/>
            <a:ext cx="2664296" cy="1999667"/>
          </a:xfrm>
          <a:prstGeom prst="rect">
            <a:avLst/>
          </a:prstGeom>
          <a:noFill/>
        </p:spPr>
      </p:pic>
      <p:pic>
        <p:nvPicPr>
          <p:cNvPr id="1028" name="Picture 4" descr="P:\dumy\vzduch_2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2060848"/>
            <a:ext cx="2592288" cy="194488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u="sng" dirty="0" smtClean="0"/>
              <a:t>Abiotické faktory:</a:t>
            </a:r>
            <a:endParaRPr lang="cs-CZ" sz="4000" b="1" u="sng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9750" y="1628775"/>
            <a:ext cx="8229600" cy="4525963"/>
          </a:xfrm>
        </p:spPr>
        <p:txBody>
          <a:bodyPr/>
          <a:lstStyle/>
          <a:p>
            <a:r>
              <a:rPr lang="cs-CZ" sz="3600" b="1" dirty="0" smtClean="0"/>
              <a:t>Voda</a:t>
            </a:r>
          </a:p>
          <a:p>
            <a:r>
              <a:rPr lang="cs-CZ" sz="3600" b="1" dirty="0" smtClean="0"/>
              <a:t>Půda</a:t>
            </a:r>
          </a:p>
          <a:p>
            <a:r>
              <a:rPr lang="cs-CZ" sz="3600" b="1" dirty="0" smtClean="0"/>
              <a:t>Slunce</a:t>
            </a:r>
          </a:p>
          <a:p>
            <a:r>
              <a:rPr lang="cs-CZ" sz="3600" b="1" dirty="0" smtClean="0"/>
              <a:t>Vzduch</a:t>
            </a:r>
          </a:p>
          <a:p>
            <a:r>
              <a:rPr lang="cs-CZ" sz="3600" b="1" dirty="0" smtClean="0"/>
              <a:t>Teplo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Voda</a:t>
            </a:r>
            <a:endParaRPr lang="cs-CZ" u="sng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zabírá 2/3 povrchu Země</a:t>
            </a:r>
          </a:p>
          <a:p>
            <a:endParaRPr lang="cs-CZ" dirty="0" smtClean="0"/>
          </a:p>
          <a:p>
            <a:r>
              <a:rPr lang="cs-CZ" dirty="0" smtClean="0"/>
              <a:t>z celkového množství pouze 3 % sladká voda – z těchto 3 % jsou 2 % v ledovcích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395288" y="0"/>
            <a:ext cx="8229600" cy="1143000"/>
          </a:xfrm>
        </p:spPr>
        <p:txBody>
          <a:bodyPr/>
          <a:lstStyle/>
          <a:p>
            <a:r>
              <a:rPr lang="cs-CZ" u="sng" dirty="0" smtClean="0"/>
              <a:t>Půda</a:t>
            </a:r>
            <a:endParaRPr lang="cs-CZ" sz="2800" u="sng" dirty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412775"/>
            <a:ext cx="8496300" cy="5111849"/>
          </a:xfrm>
        </p:spPr>
        <p:txBody>
          <a:bodyPr/>
          <a:lstStyle/>
          <a:p>
            <a:r>
              <a:rPr lang="cs-CZ" sz="2800" dirty="0" smtClean="0"/>
              <a:t>vznik zvětráváním litosféry (matečné horniny)</a:t>
            </a:r>
          </a:p>
          <a:p>
            <a:endParaRPr lang="cs-CZ" sz="2800" dirty="0" smtClean="0"/>
          </a:p>
          <a:p>
            <a:r>
              <a:rPr lang="cs-CZ" sz="2800" dirty="0" smtClean="0"/>
              <a:t>zdroj většiny anorganických živin</a:t>
            </a:r>
          </a:p>
          <a:p>
            <a:endParaRPr lang="cs-CZ" sz="2800" dirty="0" smtClean="0"/>
          </a:p>
          <a:p>
            <a:r>
              <a:rPr lang="cs-CZ" sz="2800" dirty="0" smtClean="0"/>
              <a:t>složka pevná, plynná, kapalná</a:t>
            </a:r>
          </a:p>
          <a:p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Slunce</a:t>
            </a:r>
            <a:endParaRPr lang="cs-CZ" u="sng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hlavní zdroj energie pro život</a:t>
            </a:r>
          </a:p>
          <a:p>
            <a:endParaRPr lang="cs-CZ" dirty="0" smtClean="0"/>
          </a:p>
          <a:p>
            <a:r>
              <a:rPr lang="cs-CZ" dirty="0" smtClean="0"/>
              <a:t>dopadá záření o vlnové délce </a:t>
            </a:r>
            <a:r>
              <a:rPr lang="cs-CZ" dirty="0" smtClean="0"/>
              <a:t>                              290-5000 </a:t>
            </a:r>
            <a:r>
              <a:rPr lang="cs-CZ" dirty="0" err="1" smtClean="0"/>
              <a:t>nm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Vzduch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planetu Zemi obaluje plynný obal = </a:t>
            </a:r>
            <a:r>
              <a:rPr lang="cs-CZ" b="1" dirty="0" smtClean="0"/>
              <a:t>atmosféra</a:t>
            </a:r>
          </a:p>
          <a:p>
            <a:endParaRPr lang="cs-CZ" dirty="0" smtClean="0"/>
          </a:p>
          <a:p>
            <a:r>
              <a:rPr lang="cs-CZ" dirty="0" smtClean="0"/>
              <a:t>troposféra – tropopauza – stratosféra (ozonosféra) – mezosféra – ionosféra</a:t>
            </a:r>
            <a:endParaRPr lang="cs-CZ" sz="7200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Teplo</a:t>
            </a:r>
            <a:endParaRPr lang="cs-CZ" u="sng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412875"/>
            <a:ext cx="8229600" cy="4929188"/>
          </a:xfrm>
        </p:spPr>
        <p:txBody>
          <a:bodyPr/>
          <a:lstStyle/>
          <a:p>
            <a:r>
              <a:rPr lang="cs-CZ" dirty="0" smtClean="0"/>
              <a:t>zdroje: infračervené záření, teplo přijaté </a:t>
            </a:r>
            <a:r>
              <a:rPr lang="cs-CZ" dirty="0" smtClean="0"/>
              <a:t>               od </a:t>
            </a:r>
            <a:r>
              <a:rPr lang="cs-CZ" dirty="0" smtClean="0"/>
              <a:t>okolí, teplo uvolněné při metabolismu</a:t>
            </a:r>
          </a:p>
          <a:p>
            <a:endParaRPr lang="cs-CZ" dirty="0" smtClean="0"/>
          </a:p>
          <a:p>
            <a:r>
              <a:rPr lang="cs-CZ" dirty="0" smtClean="0"/>
              <a:t>teplotní optimum u většiny rostlin </a:t>
            </a:r>
            <a:r>
              <a:rPr lang="cs-CZ" dirty="0" smtClean="0"/>
              <a:t>                          a </a:t>
            </a:r>
            <a:r>
              <a:rPr lang="cs-CZ" dirty="0" smtClean="0"/>
              <a:t>živočichů: 15–30 °C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619125" y="255588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JAROSLAV SVOBODA. </a:t>
            </a:r>
            <a:r>
              <a:rPr lang="cs-CZ" sz="1800" i="1" dirty="0" err="1" smtClean="0"/>
              <a:t>ekozahrady.com</a:t>
            </a:r>
            <a:r>
              <a:rPr lang="cs-CZ" sz="1800" dirty="0" smtClean="0"/>
              <a:t> [online]. [cit. 2.10.2012]. Dostupný na WWW: &lt;http://www.</a:t>
            </a:r>
            <a:r>
              <a:rPr lang="cs-CZ" sz="1800" dirty="0" err="1" smtClean="0"/>
              <a:t>ekozahrady.com</a:t>
            </a:r>
            <a:r>
              <a:rPr lang="cs-CZ" sz="1800" dirty="0" smtClean="0"/>
              <a:t>/</a:t>
            </a:r>
            <a:r>
              <a:rPr lang="cs-CZ" sz="1800" dirty="0" err="1" smtClean="0"/>
              <a:t>puda</a:t>
            </a:r>
            <a:r>
              <a:rPr lang="cs-CZ" sz="1800" dirty="0" smtClean="0"/>
              <a:t>_pod_traktorem.</a:t>
            </a:r>
            <a:r>
              <a:rPr lang="cs-CZ" sz="1800" dirty="0" err="1" smtClean="0"/>
              <a:t>jpg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err="1" smtClean="0"/>
              <a:t>zschemie.euweb.cz</a:t>
            </a:r>
            <a:r>
              <a:rPr lang="cs-CZ" sz="1800" dirty="0" smtClean="0"/>
              <a:t> [online]. [cit. 2.10.2012]. Dostupný na WWW: &lt;http://www.</a:t>
            </a:r>
            <a:r>
              <a:rPr lang="cs-CZ" sz="1800" dirty="0" err="1" smtClean="0"/>
              <a:t>zschemie.euweb.cz</a:t>
            </a:r>
            <a:r>
              <a:rPr lang="cs-CZ" sz="1800" dirty="0" smtClean="0"/>
              <a:t>/</a:t>
            </a:r>
            <a:r>
              <a:rPr lang="cs-CZ" sz="1800" dirty="0" err="1" smtClean="0"/>
              <a:t>vodik</a:t>
            </a:r>
            <a:r>
              <a:rPr lang="cs-CZ" sz="1800" dirty="0" smtClean="0"/>
              <a:t>/vodik5.html&gt;.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err="1" smtClean="0"/>
              <a:t>hemel.cz</a:t>
            </a:r>
            <a:r>
              <a:rPr lang="cs-CZ" sz="1800" dirty="0" smtClean="0"/>
              <a:t> [online]. [cit. 2.10.2012]. Dostupný na WWW: &lt;http://www.</a:t>
            </a:r>
            <a:r>
              <a:rPr lang="cs-CZ" sz="1800" dirty="0" err="1" smtClean="0"/>
              <a:t>hemel.cz</a:t>
            </a:r>
            <a:r>
              <a:rPr lang="cs-CZ" sz="1800" dirty="0" smtClean="0"/>
              <a:t>/</a:t>
            </a:r>
            <a:r>
              <a:rPr lang="cs-CZ" sz="1800" dirty="0" err="1" smtClean="0"/>
              <a:t>files</a:t>
            </a:r>
            <a:r>
              <a:rPr lang="cs-CZ" sz="1800" dirty="0" smtClean="0"/>
              <a:t>/</a:t>
            </a:r>
            <a:r>
              <a:rPr lang="cs-CZ" sz="1800" dirty="0" err="1" smtClean="0"/>
              <a:t>Vodicka.jpg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AUTOR NEUVEDEN. </a:t>
            </a:r>
            <a:r>
              <a:rPr lang="cs-CZ" sz="1800" i="1" dirty="0" err="1" smtClean="0"/>
              <a:t>pe.cz</a:t>
            </a:r>
            <a:r>
              <a:rPr lang="cs-CZ" sz="1800" dirty="0" smtClean="0"/>
              <a:t> [online]. [cit. 2.10.2012]. Dostupný na WWW: http://www.</a:t>
            </a:r>
            <a:r>
              <a:rPr lang="cs-CZ" sz="1800" dirty="0" err="1" smtClean="0"/>
              <a:t>pe.cz</a:t>
            </a:r>
            <a:r>
              <a:rPr lang="cs-CZ" sz="1800" dirty="0" smtClean="0"/>
              <a:t>/</a:t>
            </a:r>
            <a:r>
              <a:rPr lang="cs-CZ" sz="1800" dirty="0" err="1" smtClean="0"/>
              <a:t>upload</a:t>
            </a:r>
            <a:r>
              <a:rPr lang="cs-CZ" sz="1800" dirty="0" smtClean="0"/>
              <a:t>/Image/Energie%20a%20sluzby/</a:t>
            </a:r>
            <a:r>
              <a:rPr lang="cs-CZ" sz="1800" dirty="0" err="1" smtClean="0"/>
              <a:t>stlaceny</a:t>
            </a:r>
            <a:r>
              <a:rPr lang="cs-CZ" sz="1800" dirty="0" smtClean="0"/>
              <a:t>%20vzduch/vzduch_2.jpg</a:t>
            </a:r>
          </a:p>
          <a:p>
            <a:r>
              <a:rPr lang="cs-CZ" sz="1800" dirty="0" smtClean="0"/>
              <a:t>TOMÁŠ MACHÁČEK a kol. </a:t>
            </a:r>
            <a:r>
              <a:rPr lang="cs-CZ" sz="1800" i="1" dirty="0" err="1" smtClean="0"/>
              <a:t>biomach.cz</a:t>
            </a:r>
            <a:r>
              <a:rPr lang="cs-CZ" sz="1800" dirty="0" smtClean="0"/>
              <a:t> [online]. [cit. 2.10.2012]. Dostupný na WWW: &lt;http://www.</a:t>
            </a:r>
            <a:r>
              <a:rPr lang="cs-CZ" sz="1800" dirty="0" err="1" smtClean="0"/>
              <a:t>biomach.cz</a:t>
            </a:r>
            <a:r>
              <a:rPr lang="cs-CZ" sz="1800" dirty="0" smtClean="0"/>
              <a:t>/ekologie/</a:t>
            </a:r>
            <a:r>
              <a:rPr lang="cs-CZ" sz="1800" dirty="0" err="1" smtClean="0"/>
              <a:t>abioticke</a:t>
            </a:r>
            <a:r>
              <a:rPr lang="cs-CZ" sz="1800" dirty="0" smtClean="0"/>
              <a:t>-faktory-</a:t>
            </a:r>
            <a:r>
              <a:rPr lang="cs-CZ" sz="1800" dirty="0" err="1" smtClean="0"/>
              <a:t>prostredi</a:t>
            </a:r>
            <a:r>
              <a:rPr lang="cs-CZ" sz="1800" dirty="0" smtClean="0"/>
              <a:t>&gt;.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cholky hor">
  <a:themeElements>
    <a:clrScheme name="Vrcholky hor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Vrcholky hor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cholky hor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cholky hor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119</TotalTime>
  <Words>140</Words>
  <Application>Microsoft Office PowerPoint</Application>
  <PresentationFormat>Předvádění na obrazovce (4:3)</PresentationFormat>
  <Paragraphs>51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Vrcholky hor</vt:lpstr>
      <vt:lpstr>Abiotické faktory </vt:lpstr>
      <vt:lpstr>Abiotické faktory</vt:lpstr>
      <vt:lpstr>Abiotické faktory</vt:lpstr>
      <vt:lpstr>Abiotické faktory:</vt:lpstr>
      <vt:lpstr>Voda</vt:lpstr>
      <vt:lpstr>Půda</vt:lpstr>
      <vt:lpstr>Slunce</vt:lpstr>
      <vt:lpstr>Vzduch</vt:lpstr>
      <vt:lpstr>Teplo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Dum</cp:lastModifiedBy>
  <cp:revision>19</cp:revision>
  <dcterms:created xsi:type="dcterms:W3CDTF">2012-10-01T16:10:06Z</dcterms:created>
  <dcterms:modified xsi:type="dcterms:W3CDTF">2012-10-02T17:56:16Z</dcterms:modified>
</cp:coreProperties>
</file>