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Jazykový rozbor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</a:t>
          </a:r>
          <a:r>
            <a:rPr lang="cs-CZ" smtClean="0"/>
            <a:t>: VY_32_INOVACE_3B34Čj7_Jazykový rozbor </a:t>
          </a:r>
          <a:r>
            <a:rPr lang="cs-CZ" dirty="0" smtClean="0"/>
            <a:t>1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VY_32_INOVACE_3B34Čj7_Jazykový rozbor </a:t>
          </a:r>
          <a:r>
            <a:rPr lang="cs-CZ" sz="1800" kern="1200" dirty="0" smtClean="0"/>
            <a:t>1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Jazykový rozbor 1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75214727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skladby a tvarosloví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Jazykový rozbor 1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Když Jana dopsala dopis, zbývalo jí ještě dosti času, protože pospíchala.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just">
              <a:buAutoNum type="arabicPeriod"/>
            </a:pPr>
            <a:r>
              <a:rPr lang="cs-CZ" dirty="0" smtClean="0"/>
              <a:t>Urči počet vět v souvětí</a:t>
            </a:r>
          </a:p>
          <a:p>
            <a:pPr marL="514350" indent="-514350" algn="just">
              <a:buAutoNum type="arabicPeriod"/>
            </a:pPr>
            <a:endParaRPr lang="cs-CZ" dirty="0" smtClean="0"/>
          </a:p>
          <a:p>
            <a:pPr marL="514350" indent="-514350" algn="just">
              <a:buAutoNum type="arabicPeriod"/>
            </a:pPr>
            <a:endParaRPr lang="cs-CZ" dirty="0" smtClean="0"/>
          </a:p>
          <a:p>
            <a:pPr marL="514350" indent="-514350" algn="just">
              <a:buAutoNum type="arabicPeriod"/>
            </a:pPr>
            <a:r>
              <a:rPr lang="cs-CZ" dirty="0" smtClean="0"/>
              <a:t>Graficky naznač stavbu souvětí</a:t>
            </a:r>
          </a:p>
          <a:p>
            <a:pPr marL="514350" indent="-514350" algn="just">
              <a:buAutoNum type="arabicPeriod"/>
            </a:pPr>
            <a:endParaRPr lang="cs-CZ" dirty="0" smtClean="0"/>
          </a:p>
          <a:p>
            <a:pPr marL="514350" indent="-514350" algn="just">
              <a:buAutoNum type="arabicPeriod"/>
            </a:pPr>
            <a:endParaRPr lang="cs-CZ" dirty="0"/>
          </a:p>
          <a:p>
            <a:pPr marL="514350" indent="-514350" algn="just">
              <a:buAutoNum type="arabicPeriod"/>
            </a:pPr>
            <a:r>
              <a:rPr lang="cs-CZ" dirty="0" smtClean="0"/>
              <a:t>Urči druh vět vedlejších</a:t>
            </a:r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Když Jana dopsala dopis, zbývalo jí ještě </a:t>
            </a:r>
            <a:r>
              <a:rPr lang="cs-CZ" b="1" dirty="0" smtClean="0"/>
              <a:t>dosti </a:t>
            </a:r>
            <a:r>
              <a:rPr lang="cs-CZ" b="1" dirty="0"/>
              <a:t>času, protože pospíchala.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4. Urči slovní druhy: </a:t>
            </a:r>
            <a:r>
              <a:rPr lang="cs-CZ" sz="3600" i="1" dirty="0" smtClean="0"/>
              <a:t>jí, dosti, protože </a:t>
            </a:r>
            <a:endParaRPr lang="cs-CZ" sz="3600" i="1" dirty="0"/>
          </a:p>
          <a:p>
            <a:pPr marL="0" indent="0" algn="just">
              <a:buNone/>
            </a:pPr>
            <a:endParaRPr lang="cs-CZ" sz="3600" i="1" dirty="0" smtClean="0"/>
          </a:p>
          <a:p>
            <a:pPr marL="0" indent="0" algn="just">
              <a:buNone/>
            </a:pPr>
            <a:r>
              <a:rPr lang="cs-CZ" sz="3600" dirty="0" smtClean="0"/>
              <a:t>5. U podstatného jména </a:t>
            </a:r>
            <a:r>
              <a:rPr lang="cs-CZ" sz="3600" i="1" dirty="0" smtClean="0"/>
              <a:t>dopis</a:t>
            </a:r>
            <a:r>
              <a:rPr lang="cs-CZ" sz="3600" dirty="0" smtClean="0"/>
              <a:t> urči pád a vzor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/>
              <a:t>6. Podstatné jméno </a:t>
            </a:r>
            <a:r>
              <a:rPr lang="cs-CZ" sz="3600" i="1" dirty="0" smtClean="0"/>
              <a:t>Jana </a:t>
            </a:r>
            <a:r>
              <a:rPr lang="cs-CZ" sz="3600" dirty="0" smtClean="0"/>
              <a:t>rozvij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sh</a:t>
            </a:r>
            <a:r>
              <a:rPr lang="cs-CZ" sz="3600" dirty="0" smtClean="0"/>
              <a:t>.) a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Když Jana dopsala dopis, zbývalo jí ještě dosti času, protože pospíchala.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 Urči větné členy: </a:t>
            </a:r>
            <a:r>
              <a:rPr lang="cs-CZ" i="1" dirty="0" smtClean="0"/>
              <a:t>dopsala, dopis, jí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/>
              <a:t>První VV změň na větný člen </a:t>
            </a:r>
            <a:r>
              <a:rPr lang="cs-CZ" dirty="0" smtClean="0"/>
              <a:t>VH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9. Utvoř synonymum ke slovu </a:t>
            </a:r>
            <a:r>
              <a:rPr lang="cs-CZ" i="1" dirty="0" smtClean="0"/>
              <a:t>pospíchala</a:t>
            </a:r>
            <a:endParaRPr lang="cs-CZ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76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3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                            2H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                        1V              </a:t>
            </a:r>
            <a:r>
              <a:rPr lang="cs-CZ" dirty="0" smtClean="0"/>
              <a:t>   3V</a:t>
            </a: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1V příslovečná časová, 2V příslovečná příčinná</a:t>
            </a:r>
            <a:endParaRPr lang="cs-CZ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095836" y="3296711"/>
            <a:ext cx="360040" cy="3149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293848" y="3329447"/>
            <a:ext cx="422168" cy="3875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62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 zájmeno, příslovce, spojka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 4. pád, vzor hrad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milá Jana, Jana z Prahy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812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 přísudek, </a:t>
            </a:r>
            <a:r>
              <a:rPr lang="cs-CZ" dirty="0" smtClean="0"/>
              <a:t>předmět 4. p., předmět 3. p.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8. Po dopsání dopisu 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 chvátala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671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248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Jazykový rozbor 1</vt:lpstr>
      <vt:lpstr>Když Jana dopsala dopis, zbývalo jí ještě dosti času, protože pospíchala.</vt:lpstr>
      <vt:lpstr>Když Jana dopsala dopis, zbývalo jí ještě dosti času, protože pospíchala.</vt:lpstr>
      <vt:lpstr>Když Jana dopsala dopis, zbývalo jí ještě dosti času, protože pospíchala.</vt:lpstr>
      <vt:lpstr>Řešení</vt:lpstr>
      <vt:lpstr>Řešení</vt:lpstr>
      <vt:lpstr>Řešení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62</cp:revision>
  <dcterms:created xsi:type="dcterms:W3CDTF">2012-03-08T12:59:08Z</dcterms:created>
  <dcterms:modified xsi:type="dcterms:W3CDTF">2012-10-02T08:48:14Z</dcterms:modified>
</cp:coreProperties>
</file>