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6" r:id="rId1"/>
  </p:sldMasterIdLst>
  <p:notesMasterIdLst>
    <p:notesMasterId r:id="rId15"/>
  </p:notesMasterIdLst>
  <p:sldIdLst>
    <p:sldId id="256" r:id="rId2"/>
    <p:sldId id="265" r:id="rId3"/>
    <p:sldId id="257" r:id="rId4"/>
    <p:sldId id="259" r:id="rId5"/>
    <p:sldId id="262" r:id="rId6"/>
    <p:sldId id="261" r:id="rId7"/>
    <p:sldId id="263" r:id="rId8"/>
    <p:sldId id="266" r:id="rId9"/>
    <p:sldId id="260" r:id="rId10"/>
    <p:sldId id="267" r:id="rId11"/>
    <p:sldId id="268" r:id="rId12"/>
    <p:sldId id="269" r:id="rId13"/>
    <p:sldId id="258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6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69E2FB-CACF-40BD-8B39-25879FC16C97}" type="datetimeFigureOut">
              <a:rPr lang="cs-CZ" smtClean="0"/>
              <a:pPr/>
              <a:t>3.10.2012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0C49AA-26D9-4C9B-94DA-58593F6909A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5058" name="Group 2"/>
          <p:cNvGrpSpPr>
            <a:grpSpLocks/>
          </p:cNvGrpSpPr>
          <p:nvPr/>
        </p:nvGrpSpPr>
        <p:grpSpPr bwMode="auto">
          <a:xfrm>
            <a:off x="-6350" y="20638"/>
            <a:ext cx="9144000" cy="6858000"/>
            <a:chOff x="0" y="0"/>
            <a:chExt cx="5760" cy="4320"/>
          </a:xfrm>
        </p:grpSpPr>
        <p:sp>
          <p:nvSpPr>
            <p:cNvPr id="45059" name="Freeform 3"/>
            <p:cNvSpPr>
              <a:spLocks/>
            </p:cNvSpPr>
            <p:nvPr/>
          </p:nvSpPr>
          <p:spPr bwMode="hidden">
            <a:xfrm>
              <a:off x="0" y="3072"/>
              <a:ext cx="5760" cy="1248"/>
            </a:xfrm>
            <a:custGeom>
              <a:avLst/>
              <a:gdLst/>
              <a:ahLst/>
              <a:cxnLst>
                <a:cxn ang="0">
                  <a:pos x="6027" y="2296"/>
                </a:cxn>
                <a:cxn ang="0">
                  <a:pos x="0" y="2296"/>
                </a:cxn>
                <a:cxn ang="0">
                  <a:pos x="0" y="0"/>
                </a:cxn>
                <a:cxn ang="0">
                  <a:pos x="6027" y="0"/>
                </a:cxn>
                <a:cxn ang="0">
                  <a:pos x="6027" y="2296"/>
                </a:cxn>
                <a:cxn ang="0">
                  <a:pos x="6027" y="2296"/>
                </a:cxn>
              </a:cxnLst>
              <a:rect l="0" t="0" r="r" b="b"/>
              <a:pathLst>
                <a:path w="6027" h="2296">
                  <a:moveTo>
                    <a:pt x="6027" y="2296"/>
                  </a:moveTo>
                  <a:lnTo>
                    <a:pt x="0" y="2296"/>
                  </a:lnTo>
                  <a:lnTo>
                    <a:pt x="0" y="0"/>
                  </a:lnTo>
                  <a:lnTo>
                    <a:pt x="6027" y="0"/>
                  </a:lnTo>
                  <a:lnTo>
                    <a:pt x="6027" y="2296"/>
                  </a:lnTo>
                  <a:lnTo>
                    <a:pt x="6027" y="229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accent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5060" name="Freeform 4"/>
            <p:cNvSpPr>
              <a:spLocks/>
            </p:cNvSpPr>
            <p:nvPr/>
          </p:nvSpPr>
          <p:spPr bwMode="hidden">
            <a:xfrm>
              <a:off x="0" y="0"/>
              <a:ext cx="5760" cy="3072"/>
            </a:xfrm>
            <a:custGeom>
              <a:avLst/>
              <a:gdLst/>
              <a:ahLst/>
              <a:cxnLst>
                <a:cxn ang="0">
                  <a:pos x="6027" y="2296"/>
                </a:cxn>
                <a:cxn ang="0">
                  <a:pos x="0" y="2296"/>
                </a:cxn>
                <a:cxn ang="0">
                  <a:pos x="0" y="0"/>
                </a:cxn>
                <a:cxn ang="0">
                  <a:pos x="6027" y="0"/>
                </a:cxn>
                <a:cxn ang="0">
                  <a:pos x="6027" y="2296"/>
                </a:cxn>
                <a:cxn ang="0">
                  <a:pos x="6027" y="2296"/>
                </a:cxn>
              </a:cxnLst>
              <a:rect l="0" t="0" r="r" b="b"/>
              <a:pathLst>
                <a:path w="6027" h="2296">
                  <a:moveTo>
                    <a:pt x="6027" y="2296"/>
                  </a:moveTo>
                  <a:lnTo>
                    <a:pt x="0" y="2296"/>
                  </a:lnTo>
                  <a:lnTo>
                    <a:pt x="0" y="0"/>
                  </a:lnTo>
                  <a:lnTo>
                    <a:pt x="6027" y="0"/>
                  </a:lnTo>
                  <a:lnTo>
                    <a:pt x="6027" y="2296"/>
                  </a:lnTo>
                  <a:lnTo>
                    <a:pt x="6027" y="2296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6275"/>
                    <a:invGamma/>
                  </a:schemeClr>
                </a:gs>
                <a:gs pos="100000">
                  <a:schemeClr val="bg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45061" name="Freeform 5"/>
          <p:cNvSpPr>
            <a:spLocks/>
          </p:cNvSpPr>
          <p:nvPr/>
        </p:nvSpPr>
        <p:spPr bwMode="hidden">
          <a:xfrm>
            <a:off x="6242050" y="6269038"/>
            <a:ext cx="2895600" cy="609600"/>
          </a:xfrm>
          <a:custGeom>
            <a:avLst/>
            <a:gdLst/>
            <a:ahLst/>
            <a:cxnLst>
              <a:cxn ang="0">
                <a:pos x="5748" y="246"/>
              </a:cxn>
              <a:cxn ang="0">
                <a:pos x="0" y="246"/>
              </a:cxn>
              <a:cxn ang="0">
                <a:pos x="0" y="0"/>
              </a:cxn>
              <a:cxn ang="0">
                <a:pos x="5748" y="0"/>
              </a:cxn>
              <a:cxn ang="0">
                <a:pos x="5748" y="246"/>
              </a:cxn>
              <a:cxn ang="0">
                <a:pos x="5748" y="246"/>
              </a:cxn>
            </a:cxnLst>
            <a:rect l="0" t="0" r="r" b="b"/>
            <a:pathLst>
              <a:path w="5748" h="246">
                <a:moveTo>
                  <a:pt x="5748" y="246"/>
                </a:moveTo>
                <a:lnTo>
                  <a:pt x="0" y="246"/>
                </a:lnTo>
                <a:lnTo>
                  <a:pt x="0" y="0"/>
                </a:lnTo>
                <a:lnTo>
                  <a:pt x="5748" y="0"/>
                </a:lnTo>
                <a:lnTo>
                  <a:pt x="5748" y="246"/>
                </a:lnTo>
                <a:lnTo>
                  <a:pt x="5748" y="246"/>
                </a:lnTo>
                <a:close/>
              </a:path>
            </a:pathLst>
          </a:cu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 w="9525">
            <a:noFill/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grpSp>
        <p:nvGrpSpPr>
          <p:cNvPr id="45062" name="Group 6"/>
          <p:cNvGrpSpPr>
            <a:grpSpLocks/>
          </p:cNvGrpSpPr>
          <p:nvPr/>
        </p:nvGrpSpPr>
        <p:grpSpPr bwMode="auto">
          <a:xfrm>
            <a:off x="-1588" y="6034088"/>
            <a:ext cx="7845426" cy="850900"/>
            <a:chOff x="0" y="3792"/>
            <a:chExt cx="4942" cy="536"/>
          </a:xfrm>
        </p:grpSpPr>
        <p:sp>
          <p:nvSpPr>
            <p:cNvPr id="45063" name="Freeform 7"/>
            <p:cNvSpPr>
              <a:spLocks/>
            </p:cNvSpPr>
            <p:nvPr userDrawn="1"/>
          </p:nvSpPr>
          <p:spPr bwMode="ltGray">
            <a:xfrm>
              <a:off x="1488" y="3792"/>
              <a:ext cx="3240" cy="536"/>
            </a:xfrm>
            <a:custGeom>
              <a:avLst/>
              <a:gdLst/>
              <a:ahLst/>
              <a:cxnLst>
                <a:cxn ang="0">
                  <a:pos x="3132" y="469"/>
                </a:cxn>
                <a:cxn ang="0">
                  <a:pos x="2995" y="395"/>
                </a:cxn>
                <a:cxn ang="0">
                  <a:pos x="2911" y="375"/>
                </a:cxn>
                <a:cxn ang="0">
                  <a:pos x="2678" y="228"/>
                </a:cxn>
                <a:cxn ang="0">
                  <a:pos x="2553" y="74"/>
                </a:cxn>
                <a:cxn ang="0">
                  <a:pos x="2457" y="7"/>
                </a:cxn>
                <a:cxn ang="0">
                  <a:pos x="2403" y="47"/>
                </a:cxn>
                <a:cxn ang="0">
                  <a:pos x="2289" y="74"/>
                </a:cxn>
                <a:cxn ang="0">
                  <a:pos x="2134" y="74"/>
                </a:cxn>
                <a:cxn ang="0">
                  <a:pos x="2044" y="128"/>
                </a:cxn>
                <a:cxn ang="0">
                  <a:pos x="1775" y="222"/>
                </a:cxn>
                <a:cxn ang="0">
                  <a:pos x="1602" y="181"/>
                </a:cxn>
                <a:cxn ang="0">
                  <a:pos x="1560" y="101"/>
                </a:cxn>
                <a:cxn ang="0">
                  <a:pos x="1542" y="87"/>
                </a:cxn>
                <a:cxn ang="0">
                  <a:pos x="1446" y="60"/>
                </a:cxn>
                <a:cxn ang="0">
                  <a:pos x="1375" y="74"/>
                </a:cxn>
                <a:cxn ang="0">
                  <a:pos x="1309" y="87"/>
                </a:cxn>
                <a:cxn ang="0">
                  <a:pos x="1243" y="13"/>
                </a:cxn>
                <a:cxn ang="0">
                  <a:pos x="1225" y="0"/>
                </a:cxn>
                <a:cxn ang="0">
                  <a:pos x="1189" y="0"/>
                </a:cxn>
                <a:cxn ang="0">
                  <a:pos x="1106" y="34"/>
                </a:cxn>
                <a:cxn ang="0">
                  <a:pos x="1106" y="34"/>
                </a:cxn>
                <a:cxn ang="0">
                  <a:pos x="1094" y="40"/>
                </a:cxn>
                <a:cxn ang="0">
                  <a:pos x="1070" y="54"/>
                </a:cxn>
                <a:cxn ang="0">
                  <a:pos x="1034" y="74"/>
                </a:cxn>
                <a:cxn ang="0">
                  <a:pos x="1004" y="74"/>
                </a:cxn>
                <a:cxn ang="0">
                  <a:pos x="986" y="74"/>
                </a:cxn>
                <a:cxn ang="0">
                  <a:pos x="956" y="81"/>
                </a:cxn>
                <a:cxn ang="0">
                  <a:pos x="920" y="94"/>
                </a:cxn>
                <a:cxn ang="0">
                  <a:pos x="884" y="107"/>
                </a:cxn>
                <a:cxn ang="0">
                  <a:pos x="843" y="128"/>
                </a:cxn>
                <a:cxn ang="0">
                  <a:pos x="813" y="141"/>
                </a:cxn>
                <a:cxn ang="0">
                  <a:pos x="789" y="148"/>
                </a:cxn>
                <a:cxn ang="0">
                  <a:pos x="783" y="154"/>
                </a:cxn>
                <a:cxn ang="0">
                  <a:pos x="556" y="228"/>
                </a:cxn>
                <a:cxn ang="0">
                  <a:pos x="394" y="294"/>
                </a:cxn>
                <a:cxn ang="0">
                  <a:pos x="107" y="462"/>
                </a:cxn>
                <a:cxn ang="0">
                  <a:pos x="0" y="536"/>
                </a:cxn>
                <a:cxn ang="0">
                  <a:pos x="3240" y="536"/>
                </a:cxn>
                <a:cxn ang="0">
                  <a:pos x="3132" y="469"/>
                </a:cxn>
                <a:cxn ang="0">
                  <a:pos x="3132" y="469"/>
                </a:cxn>
              </a:cxnLst>
              <a:rect l="0" t="0" r="r" b="b"/>
              <a:pathLst>
                <a:path w="3240" h="536">
                  <a:moveTo>
                    <a:pt x="3132" y="469"/>
                  </a:moveTo>
                  <a:lnTo>
                    <a:pt x="2995" y="395"/>
                  </a:lnTo>
                  <a:lnTo>
                    <a:pt x="2911" y="375"/>
                  </a:lnTo>
                  <a:lnTo>
                    <a:pt x="2678" y="228"/>
                  </a:lnTo>
                  <a:lnTo>
                    <a:pt x="2553" y="74"/>
                  </a:lnTo>
                  <a:lnTo>
                    <a:pt x="2457" y="7"/>
                  </a:lnTo>
                  <a:lnTo>
                    <a:pt x="2403" y="47"/>
                  </a:lnTo>
                  <a:lnTo>
                    <a:pt x="2289" y="74"/>
                  </a:lnTo>
                  <a:lnTo>
                    <a:pt x="2134" y="74"/>
                  </a:lnTo>
                  <a:lnTo>
                    <a:pt x="2044" y="128"/>
                  </a:lnTo>
                  <a:lnTo>
                    <a:pt x="1775" y="222"/>
                  </a:lnTo>
                  <a:lnTo>
                    <a:pt x="1602" y="181"/>
                  </a:lnTo>
                  <a:lnTo>
                    <a:pt x="1560" y="101"/>
                  </a:lnTo>
                  <a:lnTo>
                    <a:pt x="1542" y="87"/>
                  </a:lnTo>
                  <a:lnTo>
                    <a:pt x="1446" y="60"/>
                  </a:lnTo>
                  <a:lnTo>
                    <a:pt x="1375" y="74"/>
                  </a:lnTo>
                  <a:lnTo>
                    <a:pt x="1309" y="87"/>
                  </a:lnTo>
                  <a:lnTo>
                    <a:pt x="1243" y="13"/>
                  </a:lnTo>
                  <a:lnTo>
                    <a:pt x="1225" y="0"/>
                  </a:lnTo>
                  <a:lnTo>
                    <a:pt x="1189" y="0"/>
                  </a:lnTo>
                  <a:lnTo>
                    <a:pt x="1106" y="34"/>
                  </a:lnTo>
                  <a:lnTo>
                    <a:pt x="1106" y="34"/>
                  </a:lnTo>
                  <a:lnTo>
                    <a:pt x="1094" y="40"/>
                  </a:lnTo>
                  <a:lnTo>
                    <a:pt x="1070" y="54"/>
                  </a:lnTo>
                  <a:lnTo>
                    <a:pt x="1034" y="74"/>
                  </a:lnTo>
                  <a:lnTo>
                    <a:pt x="1004" y="74"/>
                  </a:lnTo>
                  <a:lnTo>
                    <a:pt x="986" y="74"/>
                  </a:lnTo>
                  <a:lnTo>
                    <a:pt x="956" y="81"/>
                  </a:lnTo>
                  <a:lnTo>
                    <a:pt x="920" y="94"/>
                  </a:lnTo>
                  <a:lnTo>
                    <a:pt x="884" y="107"/>
                  </a:lnTo>
                  <a:lnTo>
                    <a:pt x="843" y="128"/>
                  </a:lnTo>
                  <a:lnTo>
                    <a:pt x="813" y="141"/>
                  </a:lnTo>
                  <a:lnTo>
                    <a:pt x="789" y="148"/>
                  </a:lnTo>
                  <a:lnTo>
                    <a:pt x="783" y="154"/>
                  </a:lnTo>
                  <a:lnTo>
                    <a:pt x="556" y="228"/>
                  </a:lnTo>
                  <a:lnTo>
                    <a:pt x="394" y="294"/>
                  </a:lnTo>
                  <a:lnTo>
                    <a:pt x="107" y="462"/>
                  </a:lnTo>
                  <a:lnTo>
                    <a:pt x="0" y="536"/>
                  </a:lnTo>
                  <a:lnTo>
                    <a:pt x="3240" y="536"/>
                  </a:lnTo>
                  <a:lnTo>
                    <a:pt x="3132" y="469"/>
                  </a:lnTo>
                  <a:lnTo>
                    <a:pt x="3132" y="469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66667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grpSp>
          <p:nvGrpSpPr>
            <p:cNvPr id="45064" name="Group 8"/>
            <p:cNvGrpSpPr>
              <a:grpSpLocks/>
            </p:cNvGrpSpPr>
            <p:nvPr userDrawn="1"/>
          </p:nvGrpSpPr>
          <p:grpSpPr bwMode="auto">
            <a:xfrm>
              <a:off x="2486" y="3792"/>
              <a:ext cx="2456" cy="536"/>
              <a:chOff x="2486" y="3792"/>
              <a:chExt cx="2456" cy="536"/>
            </a:xfrm>
          </p:grpSpPr>
          <p:sp>
            <p:nvSpPr>
              <p:cNvPr id="45065" name="Freeform 9"/>
              <p:cNvSpPr>
                <a:spLocks/>
              </p:cNvSpPr>
              <p:nvPr userDrawn="1"/>
            </p:nvSpPr>
            <p:spPr bwMode="ltGray">
              <a:xfrm>
                <a:off x="3948" y="3799"/>
                <a:ext cx="994" cy="529"/>
              </a:xfrm>
              <a:custGeom>
                <a:avLst/>
                <a:gdLst/>
                <a:ahLst/>
                <a:cxnLst>
                  <a:cxn ang="0">
                    <a:pos x="636" y="373"/>
                  </a:cxn>
                  <a:cxn ang="0">
                    <a:pos x="495" y="370"/>
                  </a:cxn>
                  <a:cxn ang="0">
                    <a:pos x="280" y="249"/>
                  </a:cxn>
                  <a:cxn ang="0">
                    <a:pos x="127" y="66"/>
                  </a:cxn>
                  <a:cxn ang="0">
                    <a:pos x="0" y="0"/>
                  </a:cxn>
                  <a:cxn ang="0">
                    <a:pos x="22" y="26"/>
                  </a:cxn>
                  <a:cxn ang="0">
                    <a:pos x="0" y="65"/>
                  </a:cxn>
                  <a:cxn ang="0">
                    <a:pos x="30" y="119"/>
                  </a:cxn>
                  <a:cxn ang="0">
                    <a:pos x="75" y="243"/>
                  </a:cxn>
                  <a:cxn ang="0">
                    <a:pos x="45" y="422"/>
                  </a:cxn>
                  <a:cxn ang="0">
                    <a:pos x="200" y="329"/>
                  </a:cxn>
                  <a:cxn ang="0">
                    <a:pos x="592" y="527"/>
                  </a:cxn>
                  <a:cxn ang="0">
                    <a:pos x="994" y="529"/>
                  </a:cxn>
                  <a:cxn ang="0">
                    <a:pos x="828" y="473"/>
                  </a:cxn>
                  <a:cxn ang="0">
                    <a:pos x="636" y="373"/>
                  </a:cxn>
                </a:cxnLst>
                <a:rect l="0" t="0" r="r" b="b"/>
                <a:pathLst>
                  <a:path w="994" h="529">
                    <a:moveTo>
                      <a:pt x="636" y="373"/>
                    </a:moveTo>
                    <a:lnTo>
                      <a:pt x="495" y="370"/>
                    </a:lnTo>
                    <a:lnTo>
                      <a:pt x="280" y="249"/>
                    </a:lnTo>
                    <a:lnTo>
                      <a:pt x="127" y="66"/>
                    </a:lnTo>
                    <a:lnTo>
                      <a:pt x="0" y="0"/>
                    </a:lnTo>
                    <a:lnTo>
                      <a:pt x="22" y="26"/>
                    </a:lnTo>
                    <a:lnTo>
                      <a:pt x="0" y="65"/>
                    </a:lnTo>
                    <a:lnTo>
                      <a:pt x="30" y="119"/>
                    </a:lnTo>
                    <a:lnTo>
                      <a:pt x="75" y="243"/>
                    </a:lnTo>
                    <a:lnTo>
                      <a:pt x="45" y="422"/>
                    </a:lnTo>
                    <a:lnTo>
                      <a:pt x="200" y="329"/>
                    </a:lnTo>
                    <a:lnTo>
                      <a:pt x="592" y="527"/>
                    </a:lnTo>
                    <a:lnTo>
                      <a:pt x="994" y="529"/>
                    </a:lnTo>
                    <a:lnTo>
                      <a:pt x="828" y="473"/>
                    </a:lnTo>
                    <a:lnTo>
                      <a:pt x="636" y="373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5066" name="Freeform 10"/>
              <p:cNvSpPr>
                <a:spLocks/>
              </p:cNvSpPr>
              <p:nvPr userDrawn="1"/>
            </p:nvSpPr>
            <p:spPr bwMode="ltGray">
              <a:xfrm>
                <a:off x="2677" y="3792"/>
                <a:ext cx="186" cy="395"/>
              </a:xfrm>
              <a:custGeom>
                <a:avLst/>
                <a:gdLst/>
                <a:ahLst/>
                <a:cxnLst>
                  <a:cxn ang="0">
                    <a:pos x="36" y="0"/>
                  </a:cxn>
                  <a:cxn ang="0">
                    <a:pos x="54" y="18"/>
                  </a:cxn>
                  <a:cxn ang="0">
                    <a:pos x="24" y="30"/>
                  </a:cxn>
                  <a:cxn ang="0">
                    <a:pos x="18" y="66"/>
                  </a:cxn>
                  <a:cxn ang="0">
                    <a:pos x="42" y="114"/>
                  </a:cxn>
                  <a:cxn ang="0">
                    <a:pos x="48" y="162"/>
                  </a:cxn>
                  <a:cxn ang="0">
                    <a:pos x="0" y="353"/>
                  </a:cxn>
                  <a:cxn ang="0">
                    <a:pos x="54" y="233"/>
                  </a:cxn>
                  <a:cxn ang="0">
                    <a:pos x="84" y="216"/>
                  </a:cxn>
                  <a:cxn ang="0">
                    <a:pos x="126" y="126"/>
                  </a:cxn>
                  <a:cxn ang="0">
                    <a:pos x="144" y="120"/>
                  </a:cxn>
                  <a:cxn ang="0">
                    <a:pos x="144" y="90"/>
                  </a:cxn>
                  <a:cxn ang="0">
                    <a:pos x="186" y="66"/>
                  </a:cxn>
                  <a:cxn ang="0">
                    <a:pos x="162" y="60"/>
                  </a:cxn>
                  <a:cxn ang="0">
                    <a:pos x="36" y="0"/>
                  </a:cxn>
                  <a:cxn ang="0">
                    <a:pos x="36" y="0"/>
                  </a:cxn>
                </a:cxnLst>
                <a:rect l="0" t="0" r="r" b="b"/>
                <a:pathLst>
                  <a:path w="186" h="353">
                    <a:moveTo>
                      <a:pt x="36" y="0"/>
                    </a:moveTo>
                    <a:lnTo>
                      <a:pt x="54" y="18"/>
                    </a:lnTo>
                    <a:lnTo>
                      <a:pt x="24" y="30"/>
                    </a:lnTo>
                    <a:lnTo>
                      <a:pt x="18" y="66"/>
                    </a:lnTo>
                    <a:lnTo>
                      <a:pt x="42" y="114"/>
                    </a:lnTo>
                    <a:lnTo>
                      <a:pt x="48" y="162"/>
                    </a:lnTo>
                    <a:lnTo>
                      <a:pt x="0" y="353"/>
                    </a:lnTo>
                    <a:lnTo>
                      <a:pt x="54" y="233"/>
                    </a:lnTo>
                    <a:lnTo>
                      <a:pt x="84" y="216"/>
                    </a:lnTo>
                    <a:lnTo>
                      <a:pt x="126" y="126"/>
                    </a:lnTo>
                    <a:lnTo>
                      <a:pt x="144" y="120"/>
                    </a:lnTo>
                    <a:lnTo>
                      <a:pt x="144" y="90"/>
                    </a:lnTo>
                    <a:lnTo>
                      <a:pt x="186" y="66"/>
                    </a:lnTo>
                    <a:lnTo>
                      <a:pt x="162" y="60"/>
                    </a:lnTo>
                    <a:lnTo>
                      <a:pt x="36" y="0"/>
                    </a:lnTo>
                    <a:lnTo>
                      <a:pt x="36" y="0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5067" name="Freeform 11"/>
              <p:cNvSpPr>
                <a:spLocks/>
              </p:cNvSpPr>
              <p:nvPr userDrawn="1"/>
            </p:nvSpPr>
            <p:spPr bwMode="ltGray">
              <a:xfrm>
                <a:off x="3030" y="3893"/>
                <a:ext cx="378" cy="271"/>
              </a:xfrm>
              <a:custGeom>
                <a:avLst/>
                <a:gdLst/>
                <a:ahLst/>
                <a:cxnLst>
                  <a:cxn ang="0">
                    <a:pos x="18" y="0"/>
                  </a:cxn>
                  <a:cxn ang="0">
                    <a:pos x="12" y="13"/>
                  </a:cxn>
                  <a:cxn ang="0">
                    <a:pos x="0" y="40"/>
                  </a:cxn>
                  <a:cxn ang="0">
                    <a:pos x="60" y="121"/>
                  </a:cxn>
                  <a:cxn ang="0">
                    <a:pos x="310" y="271"/>
                  </a:cxn>
                  <a:cxn ang="0">
                    <a:pos x="290" y="139"/>
                  </a:cxn>
                  <a:cxn ang="0">
                    <a:pos x="378" y="76"/>
                  </a:cxn>
                  <a:cxn ang="0">
                    <a:pos x="251" y="94"/>
                  </a:cxn>
                  <a:cxn ang="0">
                    <a:pos x="90" y="54"/>
                  </a:cxn>
                  <a:cxn ang="0">
                    <a:pos x="18" y="0"/>
                  </a:cxn>
                  <a:cxn ang="0">
                    <a:pos x="18" y="0"/>
                  </a:cxn>
                </a:cxnLst>
                <a:rect l="0" t="0" r="r" b="b"/>
                <a:pathLst>
                  <a:path w="378" h="271">
                    <a:moveTo>
                      <a:pt x="18" y="0"/>
                    </a:moveTo>
                    <a:lnTo>
                      <a:pt x="12" y="13"/>
                    </a:lnTo>
                    <a:lnTo>
                      <a:pt x="0" y="40"/>
                    </a:lnTo>
                    <a:lnTo>
                      <a:pt x="60" y="121"/>
                    </a:lnTo>
                    <a:lnTo>
                      <a:pt x="310" y="271"/>
                    </a:lnTo>
                    <a:lnTo>
                      <a:pt x="290" y="139"/>
                    </a:lnTo>
                    <a:lnTo>
                      <a:pt x="378" y="76"/>
                    </a:lnTo>
                    <a:lnTo>
                      <a:pt x="251" y="94"/>
                    </a:lnTo>
                    <a:lnTo>
                      <a:pt x="90" y="54"/>
                    </a:lnTo>
                    <a:lnTo>
                      <a:pt x="18" y="0"/>
                    </a:lnTo>
                    <a:lnTo>
                      <a:pt x="18" y="0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5068" name="Freeform 12"/>
              <p:cNvSpPr>
                <a:spLocks/>
              </p:cNvSpPr>
              <p:nvPr userDrawn="1"/>
            </p:nvSpPr>
            <p:spPr bwMode="ltGray">
              <a:xfrm>
                <a:off x="3628" y="3866"/>
                <a:ext cx="155" cy="74"/>
              </a:xfrm>
              <a:custGeom>
                <a:avLst/>
                <a:gdLst/>
                <a:ahLst/>
                <a:cxnLst>
                  <a:cxn ang="0">
                    <a:pos x="114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6" y="6"/>
                  </a:cxn>
                  <a:cxn ang="0">
                    <a:pos x="6" y="18"/>
                  </a:cxn>
                  <a:cxn ang="0">
                    <a:pos x="0" y="24"/>
                  </a:cxn>
                  <a:cxn ang="0">
                    <a:pos x="78" y="60"/>
                  </a:cxn>
                  <a:cxn ang="0">
                    <a:pos x="96" y="42"/>
                  </a:cxn>
                  <a:cxn ang="0">
                    <a:pos x="155" y="66"/>
                  </a:cxn>
                  <a:cxn ang="0">
                    <a:pos x="126" y="24"/>
                  </a:cxn>
                  <a:cxn ang="0">
                    <a:pos x="149" y="0"/>
                  </a:cxn>
                  <a:cxn ang="0">
                    <a:pos x="114" y="0"/>
                  </a:cxn>
                  <a:cxn ang="0">
                    <a:pos x="114" y="0"/>
                  </a:cxn>
                </a:cxnLst>
                <a:rect l="0" t="0" r="r" b="b"/>
                <a:pathLst>
                  <a:path w="155" h="66">
                    <a:moveTo>
                      <a:pt x="114" y="0"/>
                    </a:moveTo>
                    <a:lnTo>
                      <a:pt x="0" y="0"/>
                    </a:lnTo>
                    <a:lnTo>
                      <a:pt x="0" y="0"/>
                    </a:lnTo>
                    <a:lnTo>
                      <a:pt x="6" y="6"/>
                    </a:lnTo>
                    <a:lnTo>
                      <a:pt x="6" y="18"/>
                    </a:lnTo>
                    <a:lnTo>
                      <a:pt x="0" y="24"/>
                    </a:lnTo>
                    <a:lnTo>
                      <a:pt x="78" y="60"/>
                    </a:lnTo>
                    <a:lnTo>
                      <a:pt x="96" y="42"/>
                    </a:lnTo>
                    <a:lnTo>
                      <a:pt x="155" y="66"/>
                    </a:lnTo>
                    <a:lnTo>
                      <a:pt x="126" y="24"/>
                    </a:lnTo>
                    <a:lnTo>
                      <a:pt x="149" y="0"/>
                    </a:lnTo>
                    <a:lnTo>
                      <a:pt x="114" y="0"/>
                    </a:lnTo>
                    <a:lnTo>
                      <a:pt x="114" y="0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5069" name="Freeform 13"/>
              <p:cNvSpPr>
                <a:spLocks/>
              </p:cNvSpPr>
              <p:nvPr userDrawn="1"/>
            </p:nvSpPr>
            <p:spPr bwMode="ltGray">
              <a:xfrm>
                <a:off x="2486" y="3859"/>
                <a:ext cx="42" cy="81"/>
              </a:xfrm>
              <a:custGeom>
                <a:avLst/>
                <a:gdLst/>
                <a:ahLst/>
                <a:cxnLst>
                  <a:cxn ang="0">
                    <a:pos x="6" y="36"/>
                  </a:cxn>
                  <a:cxn ang="0">
                    <a:pos x="0" y="18"/>
                  </a:cxn>
                  <a:cxn ang="0">
                    <a:pos x="12" y="6"/>
                  </a:cxn>
                  <a:cxn ang="0">
                    <a:pos x="0" y="6"/>
                  </a:cxn>
                  <a:cxn ang="0">
                    <a:pos x="12" y="6"/>
                  </a:cxn>
                  <a:cxn ang="0">
                    <a:pos x="24" y="6"/>
                  </a:cxn>
                  <a:cxn ang="0">
                    <a:pos x="36" y="6"/>
                  </a:cxn>
                  <a:cxn ang="0">
                    <a:pos x="42" y="0"/>
                  </a:cxn>
                  <a:cxn ang="0">
                    <a:pos x="30" y="18"/>
                  </a:cxn>
                  <a:cxn ang="0">
                    <a:pos x="42" y="48"/>
                  </a:cxn>
                  <a:cxn ang="0">
                    <a:pos x="12" y="72"/>
                  </a:cxn>
                  <a:cxn ang="0">
                    <a:pos x="6" y="36"/>
                  </a:cxn>
                  <a:cxn ang="0">
                    <a:pos x="6" y="36"/>
                  </a:cxn>
                </a:cxnLst>
                <a:rect l="0" t="0" r="r" b="b"/>
                <a:pathLst>
                  <a:path w="42" h="72">
                    <a:moveTo>
                      <a:pt x="6" y="36"/>
                    </a:moveTo>
                    <a:lnTo>
                      <a:pt x="0" y="18"/>
                    </a:lnTo>
                    <a:lnTo>
                      <a:pt x="12" y="6"/>
                    </a:lnTo>
                    <a:lnTo>
                      <a:pt x="0" y="6"/>
                    </a:lnTo>
                    <a:lnTo>
                      <a:pt x="12" y="6"/>
                    </a:lnTo>
                    <a:lnTo>
                      <a:pt x="24" y="6"/>
                    </a:lnTo>
                    <a:lnTo>
                      <a:pt x="36" y="6"/>
                    </a:lnTo>
                    <a:lnTo>
                      <a:pt x="42" y="0"/>
                    </a:lnTo>
                    <a:lnTo>
                      <a:pt x="30" y="18"/>
                    </a:lnTo>
                    <a:lnTo>
                      <a:pt x="42" y="48"/>
                    </a:lnTo>
                    <a:lnTo>
                      <a:pt x="12" y="72"/>
                    </a:lnTo>
                    <a:lnTo>
                      <a:pt x="6" y="36"/>
                    </a:lnTo>
                    <a:lnTo>
                      <a:pt x="6" y="36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</p:grpSp>
        <p:sp>
          <p:nvSpPr>
            <p:cNvPr id="45070" name="Freeform 14"/>
            <p:cNvSpPr>
              <a:spLocks/>
            </p:cNvSpPr>
            <p:nvPr userDrawn="1"/>
          </p:nvSpPr>
          <p:spPr bwMode="ltGray">
            <a:xfrm>
              <a:off x="0" y="3792"/>
              <a:ext cx="3976" cy="535"/>
            </a:xfrm>
            <a:custGeom>
              <a:avLst/>
              <a:gdLst/>
              <a:ahLst/>
              <a:cxnLst>
                <a:cxn ang="0">
                  <a:pos x="3976" y="527"/>
                </a:cxn>
                <a:cxn ang="0">
                  <a:pos x="3970" y="527"/>
                </a:cxn>
                <a:cxn ang="0">
                  <a:pos x="3844" y="509"/>
                </a:cxn>
                <a:cxn ang="0">
                  <a:pos x="2487" y="305"/>
                </a:cxn>
                <a:cxn ang="0">
                  <a:pos x="2039" y="36"/>
                </a:cxn>
                <a:cxn ang="0">
                  <a:pos x="1907" y="24"/>
                </a:cxn>
                <a:cxn ang="0">
                  <a:pos x="1883" y="54"/>
                </a:cxn>
                <a:cxn ang="0">
                  <a:pos x="1859" y="54"/>
                </a:cxn>
                <a:cxn ang="0">
                  <a:pos x="1830" y="30"/>
                </a:cxn>
                <a:cxn ang="0">
                  <a:pos x="1704" y="102"/>
                </a:cxn>
                <a:cxn ang="0">
                  <a:pos x="1608" y="126"/>
                </a:cxn>
                <a:cxn ang="0">
                  <a:pos x="1561" y="132"/>
                </a:cxn>
                <a:cxn ang="0">
                  <a:pos x="1495" y="102"/>
                </a:cxn>
                <a:cxn ang="0">
                  <a:pos x="1357" y="126"/>
                </a:cxn>
                <a:cxn ang="0">
                  <a:pos x="1285" y="24"/>
                </a:cxn>
                <a:cxn ang="0">
                  <a:pos x="1280" y="18"/>
                </a:cxn>
                <a:cxn ang="0">
                  <a:pos x="1262" y="12"/>
                </a:cxn>
                <a:cxn ang="0">
                  <a:pos x="1238" y="6"/>
                </a:cxn>
                <a:cxn ang="0">
                  <a:pos x="1220" y="0"/>
                </a:cxn>
                <a:cxn ang="0">
                  <a:pos x="1196" y="0"/>
                </a:cxn>
                <a:cxn ang="0">
                  <a:pos x="1166" y="0"/>
                </a:cxn>
                <a:cxn ang="0">
                  <a:pos x="1142" y="0"/>
                </a:cxn>
                <a:cxn ang="0">
                  <a:pos x="1136" y="0"/>
                </a:cxn>
                <a:cxn ang="0">
                  <a:pos x="1130" y="0"/>
                </a:cxn>
                <a:cxn ang="0">
                  <a:pos x="1124" y="6"/>
                </a:cxn>
                <a:cxn ang="0">
                  <a:pos x="1118" y="12"/>
                </a:cxn>
                <a:cxn ang="0">
                  <a:pos x="1100" y="18"/>
                </a:cxn>
                <a:cxn ang="0">
                  <a:pos x="1088" y="18"/>
                </a:cxn>
                <a:cxn ang="0">
                  <a:pos x="1070" y="24"/>
                </a:cxn>
                <a:cxn ang="0">
                  <a:pos x="1052" y="30"/>
                </a:cxn>
                <a:cxn ang="0">
                  <a:pos x="1034" y="36"/>
                </a:cxn>
                <a:cxn ang="0">
                  <a:pos x="1028" y="42"/>
                </a:cxn>
                <a:cxn ang="0">
                  <a:pos x="969" y="60"/>
                </a:cxn>
                <a:cxn ang="0">
                  <a:pos x="921" y="72"/>
                </a:cxn>
                <a:cxn ang="0">
                  <a:pos x="855" y="48"/>
                </a:cxn>
                <a:cxn ang="0">
                  <a:pos x="825" y="48"/>
                </a:cxn>
                <a:cxn ang="0">
                  <a:pos x="759" y="72"/>
                </a:cxn>
                <a:cxn ang="0">
                  <a:pos x="735" y="72"/>
                </a:cxn>
                <a:cxn ang="0">
                  <a:pos x="706" y="60"/>
                </a:cxn>
                <a:cxn ang="0">
                  <a:pos x="640" y="60"/>
                </a:cxn>
                <a:cxn ang="0">
                  <a:pos x="544" y="72"/>
                </a:cxn>
                <a:cxn ang="0">
                  <a:pos x="389" y="18"/>
                </a:cxn>
                <a:cxn ang="0">
                  <a:pos x="323" y="60"/>
                </a:cxn>
                <a:cxn ang="0">
                  <a:pos x="317" y="60"/>
                </a:cxn>
                <a:cxn ang="0">
                  <a:pos x="305" y="72"/>
                </a:cxn>
                <a:cxn ang="0">
                  <a:pos x="287" y="78"/>
                </a:cxn>
                <a:cxn ang="0">
                  <a:pos x="263" y="90"/>
                </a:cxn>
                <a:cxn ang="0">
                  <a:pos x="203" y="120"/>
                </a:cxn>
                <a:cxn ang="0">
                  <a:pos x="149" y="150"/>
                </a:cxn>
                <a:cxn ang="0">
                  <a:pos x="78" y="168"/>
                </a:cxn>
                <a:cxn ang="0">
                  <a:pos x="0" y="180"/>
                </a:cxn>
                <a:cxn ang="0">
                  <a:pos x="0" y="527"/>
                </a:cxn>
                <a:cxn ang="0">
                  <a:pos x="1010" y="527"/>
                </a:cxn>
                <a:cxn ang="0">
                  <a:pos x="3725" y="527"/>
                </a:cxn>
                <a:cxn ang="0">
                  <a:pos x="3976" y="527"/>
                </a:cxn>
                <a:cxn ang="0">
                  <a:pos x="3976" y="527"/>
                </a:cxn>
              </a:cxnLst>
              <a:rect l="0" t="0" r="r" b="b"/>
              <a:pathLst>
                <a:path w="3976" h="527">
                  <a:moveTo>
                    <a:pt x="3976" y="527"/>
                  </a:moveTo>
                  <a:lnTo>
                    <a:pt x="3970" y="527"/>
                  </a:lnTo>
                  <a:lnTo>
                    <a:pt x="3844" y="509"/>
                  </a:lnTo>
                  <a:lnTo>
                    <a:pt x="2487" y="305"/>
                  </a:lnTo>
                  <a:lnTo>
                    <a:pt x="2039" y="36"/>
                  </a:lnTo>
                  <a:lnTo>
                    <a:pt x="1907" y="24"/>
                  </a:lnTo>
                  <a:lnTo>
                    <a:pt x="1883" y="54"/>
                  </a:lnTo>
                  <a:lnTo>
                    <a:pt x="1859" y="54"/>
                  </a:lnTo>
                  <a:lnTo>
                    <a:pt x="1830" y="30"/>
                  </a:lnTo>
                  <a:lnTo>
                    <a:pt x="1704" y="102"/>
                  </a:lnTo>
                  <a:lnTo>
                    <a:pt x="1608" y="126"/>
                  </a:lnTo>
                  <a:lnTo>
                    <a:pt x="1561" y="132"/>
                  </a:lnTo>
                  <a:lnTo>
                    <a:pt x="1495" y="102"/>
                  </a:lnTo>
                  <a:lnTo>
                    <a:pt x="1357" y="126"/>
                  </a:lnTo>
                  <a:lnTo>
                    <a:pt x="1285" y="24"/>
                  </a:lnTo>
                  <a:lnTo>
                    <a:pt x="1280" y="18"/>
                  </a:lnTo>
                  <a:lnTo>
                    <a:pt x="1262" y="12"/>
                  </a:lnTo>
                  <a:lnTo>
                    <a:pt x="1238" y="6"/>
                  </a:lnTo>
                  <a:lnTo>
                    <a:pt x="1220" y="0"/>
                  </a:lnTo>
                  <a:lnTo>
                    <a:pt x="1196" y="0"/>
                  </a:lnTo>
                  <a:lnTo>
                    <a:pt x="1166" y="0"/>
                  </a:lnTo>
                  <a:lnTo>
                    <a:pt x="1142" y="0"/>
                  </a:lnTo>
                  <a:lnTo>
                    <a:pt x="1136" y="0"/>
                  </a:lnTo>
                  <a:lnTo>
                    <a:pt x="1130" y="0"/>
                  </a:lnTo>
                  <a:lnTo>
                    <a:pt x="1124" y="6"/>
                  </a:lnTo>
                  <a:lnTo>
                    <a:pt x="1118" y="12"/>
                  </a:lnTo>
                  <a:lnTo>
                    <a:pt x="1100" y="18"/>
                  </a:lnTo>
                  <a:lnTo>
                    <a:pt x="1088" y="18"/>
                  </a:lnTo>
                  <a:lnTo>
                    <a:pt x="1070" y="24"/>
                  </a:lnTo>
                  <a:lnTo>
                    <a:pt x="1052" y="30"/>
                  </a:lnTo>
                  <a:lnTo>
                    <a:pt x="1034" y="36"/>
                  </a:lnTo>
                  <a:lnTo>
                    <a:pt x="1028" y="42"/>
                  </a:lnTo>
                  <a:lnTo>
                    <a:pt x="969" y="60"/>
                  </a:lnTo>
                  <a:lnTo>
                    <a:pt x="921" y="72"/>
                  </a:lnTo>
                  <a:lnTo>
                    <a:pt x="855" y="48"/>
                  </a:lnTo>
                  <a:lnTo>
                    <a:pt x="825" y="48"/>
                  </a:lnTo>
                  <a:lnTo>
                    <a:pt x="759" y="72"/>
                  </a:lnTo>
                  <a:lnTo>
                    <a:pt x="735" y="72"/>
                  </a:lnTo>
                  <a:lnTo>
                    <a:pt x="706" y="60"/>
                  </a:lnTo>
                  <a:lnTo>
                    <a:pt x="640" y="60"/>
                  </a:lnTo>
                  <a:lnTo>
                    <a:pt x="544" y="72"/>
                  </a:lnTo>
                  <a:lnTo>
                    <a:pt x="389" y="18"/>
                  </a:lnTo>
                  <a:lnTo>
                    <a:pt x="323" y="60"/>
                  </a:lnTo>
                  <a:lnTo>
                    <a:pt x="317" y="60"/>
                  </a:lnTo>
                  <a:lnTo>
                    <a:pt x="305" y="72"/>
                  </a:lnTo>
                  <a:lnTo>
                    <a:pt x="287" y="78"/>
                  </a:lnTo>
                  <a:lnTo>
                    <a:pt x="263" y="90"/>
                  </a:lnTo>
                  <a:lnTo>
                    <a:pt x="203" y="120"/>
                  </a:lnTo>
                  <a:lnTo>
                    <a:pt x="149" y="150"/>
                  </a:lnTo>
                  <a:lnTo>
                    <a:pt x="78" y="168"/>
                  </a:lnTo>
                  <a:lnTo>
                    <a:pt x="0" y="180"/>
                  </a:lnTo>
                  <a:lnTo>
                    <a:pt x="0" y="527"/>
                  </a:lnTo>
                  <a:lnTo>
                    <a:pt x="1010" y="527"/>
                  </a:lnTo>
                  <a:lnTo>
                    <a:pt x="3725" y="527"/>
                  </a:lnTo>
                  <a:lnTo>
                    <a:pt x="3976" y="527"/>
                  </a:lnTo>
                  <a:lnTo>
                    <a:pt x="3976" y="527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75686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grpSp>
        <p:nvGrpSpPr>
          <p:cNvPr id="45071" name="Group 15"/>
          <p:cNvGrpSpPr>
            <a:grpSpLocks/>
          </p:cNvGrpSpPr>
          <p:nvPr/>
        </p:nvGrpSpPr>
        <p:grpSpPr bwMode="auto">
          <a:xfrm>
            <a:off x="627063" y="6021388"/>
            <a:ext cx="5684837" cy="849312"/>
            <a:chOff x="395" y="3793"/>
            <a:chExt cx="3581" cy="535"/>
          </a:xfrm>
        </p:grpSpPr>
        <p:sp>
          <p:nvSpPr>
            <p:cNvPr id="45072" name="Freeform 16"/>
            <p:cNvSpPr>
              <a:spLocks/>
            </p:cNvSpPr>
            <p:nvPr userDrawn="1"/>
          </p:nvSpPr>
          <p:spPr bwMode="auto">
            <a:xfrm>
              <a:off x="1196" y="3793"/>
              <a:ext cx="365" cy="291"/>
            </a:xfrm>
            <a:custGeom>
              <a:avLst/>
              <a:gdLst/>
              <a:ahLst/>
              <a:cxnLst>
                <a:cxn ang="0">
                  <a:pos x="24" y="24"/>
                </a:cxn>
                <a:cxn ang="0">
                  <a:pos x="0" y="60"/>
                </a:cxn>
                <a:cxn ang="0">
                  <a:pos x="66" y="108"/>
                </a:cxn>
                <a:cxn ang="0">
                  <a:pos x="143" y="180"/>
                </a:cxn>
                <a:cxn ang="0">
                  <a:pos x="191" y="168"/>
                </a:cxn>
                <a:cxn ang="0">
                  <a:pos x="341" y="287"/>
                </a:cxn>
                <a:cxn ang="0">
                  <a:pos x="305" y="174"/>
                </a:cxn>
                <a:cxn ang="0">
                  <a:pos x="365" y="132"/>
                </a:cxn>
                <a:cxn ang="0">
                  <a:pos x="359" y="126"/>
                </a:cxn>
                <a:cxn ang="0">
                  <a:pos x="335" y="114"/>
                </a:cxn>
                <a:cxn ang="0">
                  <a:pos x="299" y="90"/>
                </a:cxn>
                <a:cxn ang="0">
                  <a:pos x="257" y="72"/>
                </a:cxn>
                <a:cxn ang="0">
                  <a:pos x="215" y="54"/>
                </a:cxn>
                <a:cxn ang="0">
                  <a:pos x="173" y="36"/>
                </a:cxn>
                <a:cxn ang="0">
                  <a:pos x="143" y="24"/>
                </a:cxn>
                <a:cxn ang="0">
                  <a:pos x="131" y="18"/>
                </a:cxn>
                <a:cxn ang="0">
                  <a:pos x="107" y="18"/>
                </a:cxn>
                <a:cxn ang="0">
                  <a:pos x="95" y="18"/>
                </a:cxn>
                <a:cxn ang="0">
                  <a:pos x="72" y="12"/>
                </a:cxn>
                <a:cxn ang="0">
                  <a:pos x="66" y="12"/>
                </a:cxn>
                <a:cxn ang="0">
                  <a:pos x="54" y="6"/>
                </a:cxn>
                <a:cxn ang="0">
                  <a:pos x="42" y="0"/>
                </a:cxn>
                <a:cxn ang="0">
                  <a:pos x="30" y="0"/>
                </a:cxn>
                <a:cxn ang="0">
                  <a:pos x="24" y="24"/>
                </a:cxn>
                <a:cxn ang="0">
                  <a:pos x="24" y="24"/>
                </a:cxn>
              </a:cxnLst>
              <a:rect l="0" t="0" r="r" b="b"/>
              <a:pathLst>
                <a:path w="365" h="287">
                  <a:moveTo>
                    <a:pt x="24" y="24"/>
                  </a:moveTo>
                  <a:lnTo>
                    <a:pt x="0" y="60"/>
                  </a:lnTo>
                  <a:lnTo>
                    <a:pt x="66" y="108"/>
                  </a:lnTo>
                  <a:lnTo>
                    <a:pt x="143" y="180"/>
                  </a:lnTo>
                  <a:lnTo>
                    <a:pt x="191" y="168"/>
                  </a:lnTo>
                  <a:lnTo>
                    <a:pt x="341" y="287"/>
                  </a:lnTo>
                  <a:lnTo>
                    <a:pt x="305" y="174"/>
                  </a:lnTo>
                  <a:lnTo>
                    <a:pt x="365" y="132"/>
                  </a:lnTo>
                  <a:lnTo>
                    <a:pt x="359" y="126"/>
                  </a:lnTo>
                  <a:lnTo>
                    <a:pt x="335" y="114"/>
                  </a:lnTo>
                  <a:lnTo>
                    <a:pt x="299" y="90"/>
                  </a:lnTo>
                  <a:lnTo>
                    <a:pt x="257" y="72"/>
                  </a:lnTo>
                  <a:lnTo>
                    <a:pt x="215" y="54"/>
                  </a:lnTo>
                  <a:lnTo>
                    <a:pt x="173" y="36"/>
                  </a:lnTo>
                  <a:lnTo>
                    <a:pt x="143" y="24"/>
                  </a:lnTo>
                  <a:lnTo>
                    <a:pt x="131" y="18"/>
                  </a:lnTo>
                  <a:lnTo>
                    <a:pt x="107" y="18"/>
                  </a:lnTo>
                  <a:lnTo>
                    <a:pt x="95" y="18"/>
                  </a:lnTo>
                  <a:lnTo>
                    <a:pt x="72" y="12"/>
                  </a:lnTo>
                  <a:lnTo>
                    <a:pt x="66" y="12"/>
                  </a:lnTo>
                  <a:lnTo>
                    <a:pt x="54" y="6"/>
                  </a:lnTo>
                  <a:lnTo>
                    <a:pt x="42" y="0"/>
                  </a:lnTo>
                  <a:lnTo>
                    <a:pt x="30" y="0"/>
                  </a:lnTo>
                  <a:lnTo>
                    <a:pt x="24" y="24"/>
                  </a:lnTo>
                  <a:lnTo>
                    <a:pt x="24" y="24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5073" name="Freeform 17"/>
            <p:cNvSpPr>
              <a:spLocks/>
            </p:cNvSpPr>
            <p:nvPr userDrawn="1"/>
          </p:nvSpPr>
          <p:spPr bwMode="auto">
            <a:xfrm>
              <a:off x="1943" y="3829"/>
              <a:ext cx="2033" cy="499"/>
            </a:xfrm>
            <a:custGeom>
              <a:avLst/>
              <a:gdLst/>
              <a:ahLst/>
              <a:cxnLst>
                <a:cxn ang="0">
                  <a:pos x="186" y="18"/>
                </a:cxn>
                <a:cxn ang="0">
                  <a:pos x="138" y="6"/>
                </a:cxn>
                <a:cxn ang="0">
                  <a:pos x="96" y="0"/>
                </a:cxn>
                <a:cxn ang="0">
                  <a:pos x="36" y="0"/>
                </a:cxn>
                <a:cxn ang="0">
                  <a:pos x="12" y="25"/>
                </a:cxn>
                <a:cxn ang="0">
                  <a:pos x="0" y="128"/>
                </a:cxn>
                <a:cxn ang="0">
                  <a:pos x="60" y="104"/>
                </a:cxn>
                <a:cxn ang="0">
                  <a:pos x="90" y="134"/>
                </a:cxn>
                <a:cxn ang="0">
                  <a:pos x="150" y="153"/>
                </a:cxn>
                <a:cxn ang="0">
                  <a:pos x="209" y="273"/>
                </a:cxn>
                <a:cxn ang="0">
                  <a:pos x="401" y="359"/>
                </a:cxn>
                <a:cxn ang="0">
                  <a:pos x="777" y="359"/>
                </a:cxn>
                <a:cxn ang="0">
                  <a:pos x="2033" y="499"/>
                </a:cxn>
                <a:cxn ang="0">
                  <a:pos x="2033" y="499"/>
                </a:cxn>
                <a:cxn ang="0">
                  <a:pos x="1991" y="493"/>
                </a:cxn>
                <a:cxn ang="0">
                  <a:pos x="676" y="243"/>
                </a:cxn>
                <a:cxn ang="0">
                  <a:pos x="514" y="159"/>
                </a:cxn>
                <a:cxn ang="0">
                  <a:pos x="425" y="110"/>
                </a:cxn>
                <a:cxn ang="0">
                  <a:pos x="365" y="92"/>
                </a:cxn>
                <a:cxn ang="0">
                  <a:pos x="281" y="61"/>
                </a:cxn>
                <a:cxn ang="0">
                  <a:pos x="186" y="18"/>
                </a:cxn>
                <a:cxn ang="0">
                  <a:pos x="186" y="18"/>
                </a:cxn>
              </a:cxnLst>
              <a:rect l="0" t="0" r="r" b="b"/>
              <a:pathLst>
                <a:path w="2033" h="499">
                  <a:moveTo>
                    <a:pt x="186" y="18"/>
                  </a:moveTo>
                  <a:lnTo>
                    <a:pt x="138" y="6"/>
                  </a:lnTo>
                  <a:lnTo>
                    <a:pt x="96" y="0"/>
                  </a:lnTo>
                  <a:lnTo>
                    <a:pt x="36" y="0"/>
                  </a:lnTo>
                  <a:lnTo>
                    <a:pt x="12" y="25"/>
                  </a:lnTo>
                  <a:lnTo>
                    <a:pt x="0" y="128"/>
                  </a:lnTo>
                  <a:lnTo>
                    <a:pt x="60" y="104"/>
                  </a:lnTo>
                  <a:lnTo>
                    <a:pt x="90" y="134"/>
                  </a:lnTo>
                  <a:lnTo>
                    <a:pt x="150" y="153"/>
                  </a:lnTo>
                  <a:lnTo>
                    <a:pt x="209" y="273"/>
                  </a:lnTo>
                  <a:lnTo>
                    <a:pt x="401" y="359"/>
                  </a:lnTo>
                  <a:lnTo>
                    <a:pt x="777" y="359"/>
                  </a:lnTo>
                  <a:lnTo>
                    <a:pt x="2033" y="499"/>
                  </a:lnTo>
                  <a:lnTo>
                    <a:pt x="2033" y="499"/>
                  </a:lnTo>
                  <a:lnTo>
                    <a:pt x="1991" y="493"/>
                  </a:lnTo>
                  <a:lnTo>
                    <a:pt x="676" y="243"/>
                  </a:lnTo>
                  <a:lnTo>
                    <a:pt x="514" y="159"/>
                  </a:lnTo>
                  <a:lnTo>
                    <a:pt x="425" y="110"/>
                  </a:lnTo>
                  <a:lnTo>
                    <a:pt x="365" y="92"/>
                  </a:lnTo>
                  <a:lnTo>
                    <a:pt x="281" y="61"/>
                  </a:lnTo>
                  <a:lnTo>
                    <a:pt x="186" y="18"/>
                  </a:lnTo>
                  <a:lnTo>
                    <a:pt x="186" y="18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5074" name="Freeform 18"/>
            <p:cNvSpPr>
              <a:spLocks/>
            </p:cNvSpPr>
            <p:nvPr userDrawn="1"/>
          </p:nvSpPr>
          <p:spPr bwMode="auto">
            <a:xfrm>
              <a:off x="1830" y="3823"/>
              <a:ext cx="71" cy="61"/>
            </a:xfrm>
            <a:custGeom>
              <a:avLst/>
              <a:gdLst/>
              <a:ahLst/>
              <a:cxnLst>
                <a:cxn ang="0">
                  <a:pos x="0" y="18"/>
                </a:cxn>
                <a:cxn ang="0">
                  <a:pos x="6" y="18"/>
                </a:cxn>
                <a:cxn ang="0">
                  <a:pos x="12" y="12"/>
                </a:cxn>
                <a:cxn ang="0">
                  <a:pos x="6" y="6"/>
                </a:cxn>
                <a:cxn ang="0">
                  <a:pos x="0" y="0"/>
                </a:cxn>
                <a:cxn ang="0">
                  <a:pos x="29" y="18"/>
                </a:cxn>
                <a:cxn ang="0">
                  <a:pos x="53" y="18"/>
                </a:cxn>
                <a:cxn ang="0">
                  <a:pos x="59" y="30"/>
                </a:cxn>
                <a:cxn ang="0">
                  <a:pos x="65" y="42"/>
                </a:cxn>
                <a:cxn ang="0">
                  <a:pos x="71" y="54"/>
                </a:cxn>
                <a:cxn ang="0">
                  <a:pos x="71" y="60"/>
                </a:cxn>
                <a:cxn ang="0">
                  <a:pos x="59" y="54"/>
                </a:cxn>
                <a:cxn ang="0">
                  <a:pos x="47" y="42"/>
                </a:cxn>
                <a:cxn ang="0">
                  <a:pos x="23" y="30"/>
                </a:cxn>
                <a:cxn ang="0">
                  <a:pos x="23" y="36"/>
                </a:cxn>
                <a:cxn ang="0">
                  <a:pos x="18" y="42"/>
                </a:cxn>
                <a:cxn ang="0">
                  <a:pos x="12" y="48"/>
                </a:cxn>
                <a:cxn ang="0">
                  <a:pos x="6" y="48"/>
                </a:cxn>
                <a:cxn ang="0">
                  <a:pos x="6" y="48"/>
                </a:cxn>
                <a:cxn ang="0">
                  <a:pos x="6" y="36"/>
                </a:cxn>
                <a:cxn ang="0">
                  <a:pos x="0" y="18"/>
                </a:cxn>
                <a:cxn ang="0">
                  <a:pos x="0" y="18"/>
                </a:cxn>
              </a:cxnLst>
              <a:rect l="0" t="0" r="r" b="b"/>
              <a:pathLst>
                <a:path w="71" h="60">
                  <a:moveTo>
                    <a:pt x="0" y="18"/>
                  </a:moveTo>
                  <a:lnTo>
                    <a:pt x="6" y="18"/>
                  </a:lnTo>
                  <a:lnTo>
                    <a:pt x="12" y="12"/>
                  </a:lnTo>
                  <a:lnTo>
                    <a:pt x="6" y="6"/>
                  </a:lnTo>
                  <a:lnTo>
                    <a:pt x="0" y="0"/>
                  </a:lnTo>
                  <a:lnTo>
                    <a:pt x="29" y="18"/>
                  </a:lnTo>
                  <a:lnTo>
                    <a:pt x="53" y="18"/>
                  </a:lnTo>
                  <a:lnTo>
                    <a:pt x="59" y="30"/>
                  </a:lnTo>
                  <a:lnTo>
                    <a:pt x="65" y="42"/>
                  </a:lnTo>
                  <a:lnTo>
                    <a:pt x="71" y="54"/>
                  </a:lnTo>
                  <a:lnTo>
                    <a:pt x="71" y="60"/>
                  </a:lnTo>
                  <a:lnTo>
                    <a:pt x="59" y="54"/>
                  </a:lnTo>
                  <a:lnTo>
                    <a:pt x="47" y="42"/>
                  </a:lnTo>
                  <a:lnTo>
                    <a:pt x="23" y="30"/>
                  </a:lnTo>
                  <a:lnTo>
                    <a:pt x="23" y="36"/>
                  </a:lnTo>
                  <a:lnTo>
                    <a:pt x="18" y="42"/>
                  </a:lnTo>
                  <a:lnTo>
                    <a:pt x="12" y="48"/>
                  </a:lnTo>
                  <a:lnTo>
                    <a:pt x="6" y="48"/>
                  </a:lnTo>
                  <a:lnTo>
                    <a:pt x="6" y="48"/>
                  </a:lnTo>
                  <a:lnTo>
                    <a:pt x="6" y="36"/>
                  </a:lnTo>
                  <a:lnTo>
                    <a:pt x="0" y="18"/>
                  </a:lnTo>
                  <a:lnTo>
                    <a:pt x="0" y="18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5075" name="Freeform 19"/>
            <p:cNvSpPr>
              <a:spLocks/>
            </p:cNvSpPr>
            <p:nvPr userDrawn="1"/>
          </p:nvSpPr>
          <p:spPr bwMode="auto">
            <a:xfrm>
              <a:off x="855" y="3842"/>
              <a:ext cx="161" cy="164"/>
            </a:xfrm>
            <a:custGeom>
              <a:avLst/>
              <a:gdLst/>
              <a:ahLst/>
              <a:cxnLst>
                <a:cxn ang="0">
                  <a:pos x="30" y="0"/>
                </a:cxn>
                <a:cxn ang="0">
                  <a:pos x="48" y="6"/>
                </a:cxn>
                <a:cxn ang="0">
                  <a:pos x="72" y="6"/>
                </a:cxn>
                <a:cxn ang="0">
                  <a:pos x="114" y="12"/>
                </a:cxn>
                <a:cxn ang="0">
                  <a:pos x="96" y="54"/>
                </a:cxn>
                <a:cxn ang="0">
                  <a:pos x="96" y="60"/>
                </a:cxn>
                <a:cxn ang="0">
                  <a:pos x="102" y="72"/>
                </a:cxn>
                <a:cxn ang="0">
                  <a:pos x="108" y="84"/>
                </a:cxn>
                <a:cxn ang="0">
                  <a:pos x="120" y="96"/>
                </a:cxn>
                <a:cxn ang="0">
                  <a:pos x="143" y="114"/>
                </a:cxn>
                <a:cxn ang="0">
                  <a:pos x="155" y="138"/>
                </a:cxn>
                <a:cxn ang="0">
                  <a:pos x="161" y="156"/>
                </a:cxn>
                <a:cxn ang="0">
                  <a:pos x="161" y="162"/>
                </a:cxn>
                <a:cxn ang="0">
                  <a:pos x="96" y="102"/>
                </a:cxn>
                <a:cxn ang="0">
                  <a:pos x="30" y="54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30" y="0"/>
                </a:cxn>
              </a:cxnLst>
              <a:rect l="0" t="0" r="r" b="b"/>
              <a:pathLst>
                <a:path w="161" h="162">
                  <a:moveTo>
                    <a:pt x="30" y="0"/>
                  </a:moveTo>
                  <a:lnTo>
                    <a:pt x="48" y="6"/>
                  </a:lnTo>
                  <a:lnTo>
                    <a:pt x="72" y="6"/>
                  </a:lnTo>
                  <a:lnTo>
                    <a:pt x="114" y="12"/>
                  </a:lnTo>
                  <a:lnTo>
                    <a:pt x="96" y="54"/>
                  </a:lnTo>
                  <a:lnTo>
                    <a:pt x="96" y="60"/>
                  </a:lnTo>
                  <a:lnTo>
                    <a:pt x="102" y="72"/>
                  </a:lnTo>
                  <a:lnTo>
                    <a:pt x="108" y="84"/>
                  </a:lnTo>
                  <a:lnTo>
                    <a:pt x="120" y="96"/>
                  </a:lnTo>
                  <a:lnTo>
                    <a:pt x="143" y="114"/>
                  </a:lnTo>
                  <a:lnTo>
                    <a:pt x="155" y="138"/>
                  </a:lnTo>
                  <a:lnTo>
                    <a:pt x="161" y="156"/>
                  </a:lnTo>
                  <a:lnTo>
                    <a:pt x="161" y="162"/>
                  </a:lnTo>
                  <a:lnTo>
                    <a:pt x="96" y="102"/>
                  </a:lnTo>
                  <a:lnTo>
                    <a:pt x="30" y="54"/>
                  </a:lnTo>
                  <a:lnTo>
                    <a:pt x="0" y="0"/>
                  </a:lnTo>
                  <a:lnTo>
                    <a:pt x="30" y="0"/>
                  </a:lnTo>
                  <a:lnTo>
                    <a:pt x="30" y="0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5076" name="Freeform 20"/>
            <p:cNvSpPr>
              <a:spLocks/>
            </p:cNvSpPr>
            <p:nvPr userDrawn="1"/>
          </p:nvSpPr>
          <p:spPr bwMode="auto">
            <a:xfrm>
              <a:off x="706" y="3854"/>
              <a:ext cx="59" cy="61"/>
            </a:xfrm>
            <a:custGeom>
              <a:avLst/>
              <a:gdLst/>
              <a:ahLst/>
              <a:cxnLst>
                <a:cxn ang="0">
                  <a:pos x="59" y="6"/>
                </a:cxn>
                <a:cxn ang="0">
                  <a:pos x="41" y="30"/>
                </a:cxn>
                <a:cxn ang="0">
                  <a:pos x="41" y="36"/>
                </a:cxn>
                <a:cxn ang="0">
                  <a:pos x="47" y="42"/>
                </a:cxn>
                <a:cxn ang="0">
                  <a:pos x="53" y="54"/>
                </a:cxn>
                <a:cxn ang="0">
                  <a:pos x="53" y="60"/>
                </a:cxn>
                <a:cxn ang="0">
                  <a:pos x="47" y="54"/>
                </a:cxn>
                <a:cxn ang="0">
                  <a:pos x="35" y="48"/>
                </a:cxn>
                <a:cxn ang="0">
                  <a:pos x="23" y="36"/>
                </a:cxn>
                <a:cxn ang="0">
                  <a:pos x="17" y="30"/>
                </a:cxn>
                <a:cxn ang="0">
                  <a:pos x="0" y="0"/>
                </a:cxn>
                <a:cxn ang="0">
                  <a:pos x="59" y="6"/>
                </a:cxn>
                <a:cxn ang="0">
                  <a:pos x="59" y="6"/>
                </a:cxn>
              </a:cxnLst>
              <a:rect l="0" t="0" r="r" b="b"/>
              <a:pathLst>
                <a:path w="59" h="60">
                  <a:moveTo>
                    <a:pt x="59" y="6"/>
                  </a:moveTo>
                  <a:lnTo>
                    <a:pt x="41" y="30"/>
                  </a:lnTo>
                  <a:lnTo>
                    <a:pt x="41" y="36"/>
                  </a:lnTo>
                  <a:lnTo>
                    <a:pt x="47" y="42"/>
                  </a:lnTo>
                  <a:lnTo>
                    <a:pt x="53" y="54"/>
                  </a:lnTo>
                  <a:lnTo>
                    <a:pt x="53" y="60"/>
                  </a:lnTo>
                  <a:lnTo>
                    <a:pt x="47" y="54"/>
                  </a:lnTo>
                  <a:lnTo>
                    <a:pt x="35" y="48"/>
                  </a:lnTo>
                  <a:lnTo>
                    <a:pt x="23" y="36"/>
                  </a:lnTo>
                  <a:lnTo>
                    <a:pt x="17" y="30"/>
                  </a:lnTo>
                  <a:lnTo>
                    <a:pt x="0" y="0"/>
                  </a:lnTo>
                  <a:lnTo>
                    <a:pt x="59" y="6"/>
                  </a:lnTo>
                  <a:lnTo>
                    <a:pt x="59" y="6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5077" name="Freeform 21"/>
            <p:cNvSpPr>
              <a:spLocks/>
            </p:cNvSpPr>
            <p:nvPr userDrawn="1"/>
          </p:nvSpPr>
          <p:spPr bwMode="auto">
            <a:xfrm>
              <a:off x="395" y="3811"/>
              <a:ext cx="245" cy="207"/>
            </a:xfrm>
            <a:custGeom>
              <a:avLst/>
              <a:gdLst/>
              <a:ahLst/>
              <a:cxnLst>
                <a:cxn ang="0">
                  <a:pos x="233" y="36"/>
                </a:cxn>
                <a:cxn ang="0">
                  <a:pos x="245" y="42"/>
                </a:cxn>
                <a:cxn ang="0">
                  <a:pos x="209" y="84"/>
                </a:cxn>
                <a:cxn ang="0">
                  <a:pos x="143" y="132"/>
                </a:cxn>
                <a:cxn ang="0">
                  <a:pos x="167" y="156"/>
                </a:cxn>
                <a:cxn ang="0">
                  <a:pos x="179" y="204"/>
                </a:cxn>
                <a:cxn ang="0">
                  <a:pos x="77" y="132"/>
                </a:cxn>
                <a:cxn ang="0">
                  <a:pos x="47" y="84"/>
                </a:cxn>
                <a:cxn ang="0">
                  <a:pos x="89" y="66"/>
                </a:cxn>
                <a:cxn ang="0">
                  <a:pos x="59" y="36"/>
                </a:cxn>
                <a:cxn ang="0">
                  <a:pos x="0" y="12"/>
                </a:cxn>
                <a:cxn ang="0">
                  <a:pos x="0" y="0"/>
                </a:cxn>
                <a:cxn ang="0">
                  <a:pos x="6" y="0"/>
                </a:cxn>
                <a:cxn ang="0">
                  <a:pos x="12" y="0"/>
                </a:cxn>
                <a:cxn ang="0">
                  <a:pos x="47" y="6"/>
                </a:cxn>
                <a:cxn ang="0">
                  <a:pos x="77" y="6"/>
                </a:cxn>
                <a:cxn ang="0">
                  <a:pos x="83" y="6"/>
                </a:cxn>
                <a:cxn ang="0">
                  <a:pos x="89" y="6"/>
                </a:cxn>
                <a:cxn ang="0">
                  <a:pos x="101" y="12"/>
                </a:cxn>
                <a:cxn ang="0">
                  <a:pos x="125" y="12"/>
                </a:cxn>
                <a:cxn ang="0">
                  <a:pos x="143" y="18"/>
                </a:cxn>
                <a:cxn ang="0">
                  <a:pos x="149" y="18"/>
                </a:cxn>
                <a:cxn ang="0">
                  <a:pos x="149" y="18"/>
                </a:cxn>
                <a:cxn ang="0">
                  <a:pos x="203" y="24"/>
                </a:cxn>
                <a:cxn ang="0">
                  <a:pos x="233" y="36"/>
                </a:cxn>
                <a:cxn ang="0">
                  <a:pos x="233" y="36"/>
                </a:cxn>
              </a:cxnLst>
              <a:rect l="0" t="0" r="r" b="b"/>
              <a:pathLst>
                <a:path w="245" h="204">
                  <a:moveTo>
                    <a:pt x="233" y="36"/>
                  </a:moveTo>
                  <a:lnTo>
                    <a:pt x="245" y="42"/>
                  </a:lnTo>
                  <a:lnTo>
                    <a:pt x="209" y="84"/>
                  </a:lnTo>
                  <a:lnTo>
                    <a:pt x="143" y="132"/>
                  </a:lnTo>
                  <a:lnTo>
                    <a:pt x="167" y="156"/>
                  </a:lnTo>
                  <a:lnTo>
                    <a:pt x="179" y="204"/>
                  </a:lnTo>
                  <a:lnTo>
                    <a:pt x="77" y="132"/>
                  </a:lnTo>
                  <a:lnTo>
                    <a:pt x="47" y="84"/>
                  </a:lnTo>
                  <a:lnTo>
                    <a:pt x="89" y="66"/>
                  </a:lnTo>
                  <a:lnTo>
                    <a:pt x="59" y="36"/>
                  </a:lnTo>
                  <a:lnTo>
                    <a:pt x="0" y="12"/>
                  </a:lnTo>
                  <a:lnTo>
                    <a:pt x="0" y="0"/>
                  </a:lnTo>
                  <a:lnTo>
                    <a:pt x="6" y="0"/>
                  </a:lnTo>
                  <a:lnTo>
                    <a:pt x="12" y="0"/>
                  </a:lnTo>
                  <a:lnTo>
                    <a:pt x="47" y="6"/>
                  </a:lnTo>
                  <a:lnTo>
                    <a:pt x="77" y="6"/>
                  </a:lnTo>
                  <a:lnTo>
                    <a:pt x="83" y="6"/>
                  </a:lnTo>
                  <a:lnTo>
                    <a:pt x="89" y="6"/>
                  </a:lnTo>
                  <a:lnTo>
                    <a:pt x="101" y="12"/>
                  </a:lnTo>
                  <a:lnTo>
                    <a:pt x="125" y="12"/>
                  </a:lnTo>
                  <a:lnTo>
                    <a:pt x="143" y="18"/>
                  </a:lnTo>
                  <a:lnTo>
                    <a:pt x="149" y="18"/>
                  </a:lnTo>
                  <a:lnTo>
                    <a:pt x="149" y="18"/>
                  </a:lnTo>
                  <a:lnTo>
                    <a:pt x="203" y="24"/>
                  </a:lnTo>
                  <a:lnTo>
                    <a:pt x="233" y="36"/>
                  </a:lnTo>
                  <a:lnTo>
                    <a:pt x="233" y="36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45078" name="Rectangle 22"/>
          <p:cNvSpPr>
            <a:spLocks noGrp="1" noChangeArrowheads="1"/>
          </p:cNvSpPr>
          <p:nvPr>
            <p:ph type="ctrTitle" sz="quarter"/>
          </p:nvPr>
        </p:nvSpPr>
        <p:spPr>
          <a:xfrm>
            <a:off x="457200" y="1447800"/>
            <a:ext cx="8229600" cy="1736725"/>
          </a:xfrm>
        </p:spPr>
        <p:txBody>
          <a:bodyPr/>
          <a:lstStyle>
            <a:lvl1pPr>
              <a:defRPr sz="54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45079" name="Rectangle 23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4290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45080" name="Rectangle 24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5081" name="Rectangle 25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3E4263C2-E8EB-404D-A935-AB384DC240A3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45082" name="Rectangle 26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4CD58E8-6497-4727-9B08-1D13BD0A96E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6FCD904-55B8-4FD0-AC62-781C31E81AE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C9D262F-D909-4C32-B75B-AE5FE5F2331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4FDF22F-5D88-4C3E-8518-C1EEDDDB709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4FDFB57-108E-4BB2-B6A6-77C39974EE9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ACD50C6-52E0-4F69-91FB-1851AD9AD37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BB6E0CA-77CA-4340-95FB-0B1EB0CBCBB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2C2738D-AAEB-4C92-A7E2-5E396A23F9C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7E571C0-FC8F-49FD-99C8-D45FEC7ED61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28600"/>
            <a:ext cx="2057400" cy="58674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28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4B49029-D6F9-46D4-834F-1C0C4B50D3E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FBD2EEC3-0857-49C7-8964-8B33EBD0541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>
                <a:gamma/>
                <a:shade val="46275"/>
                <a:invGamma/>
              </a:schemeClr>
            </a:gs>
            <a:gs pos="10000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034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44035" name="Freeform 3"/>
            <p:cNvSpPr>
              <a:spLocks/>
            </p:cNvSpPr>
            <p:nvPr/>
          </p:nvSpPr>
          <p:spPr bwMode="hidden">
            <a:xfrm>
              <a:off x="0" y="3072"/>
              <a:ext cx="5760" cy="1248"/>
            </a:xfrm>
            <a:custGeom>
              <a:avLst/>
              <a:gdLst/>
              <a:ahLst/>
              <a:cxnLst>
                <a:cxn ang="0">
                  <a:pos x="6027" y="2296"/>
                </a:cxn>
                <a:cxn ang="0">
                  <a:pos x="0" y="2296"/>
                </a:cxn>
                <a:cxn ang="0">
                  <a:pos x="0" y="0"/>
                </a:cxn>
                <a:cxn ang="0">
                  <a:pos x="6027" y="0"/>
                </a:cxn>
                <a:cxn ang="0">
                  <a:pos x="6027" y="2296"/>
                </a:cxn>
                <a:cxn ang="0">
                  <a:pos x="6027" y="2296"/>
                </a:cxn>
              </a:cxnLst>
              <a:rect l="0" t="0" r="r" b="b"/>
              <a:pathLst>
                <a:path w="6027" h="2296">
                  <a:moveTo>
                    <a:pt x="6027" y="2296"/>
                  </a:moveTo>
                  <a:lnTo>
                    <a:pt x="0" y="2296"/>
                  </a:lnTo>
                  <a:lnTo>
                    <a:pt x="0" y="0"/>
                  </a:lnTo>
                  <a:lnTo>
                    <a:pt x="6027" y="0"/>
                  </a:lnTo>
                  <a:lnTo>
                    <a:pt x="6027" y="2296"/>
                  </a:lnTo>
                  <a:lnTo>
                    <a:pt x="6027" y="229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accent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4036" name="Freeform 4"/>
            <p:cNvSpPr>
              <a:spLocks/>
            </p:cNvSpPr>
            <p:nvPr/>
          </p:nvSpPr>
          <p:spPr bwMode="hidden">
            <a:xfrm>
              <a:off x="0" y="0"/>
              <a:ext cx="5760" cy="3072"/>
            </a:xfrm>
            <a:custGeom>
              <a:avLst/>
              <a:gdLst/>
              <a:ahLst/>
              <a:cxnLst>
                <a:cxn ang="0">
                  <a:pos x="6027" y="2296"/>
                </a:cxn>
                <a:cxn ang="0">
                  <a:pos x="0" y="2296"/>
                </a:cxn>
                <a:cxn ang="0">
                  <a:pos x="0" y="0"/>
                </a:cxn>
                <a:cxn ang="0">
                  <a:pos x="6027" y="0"/>
                </a:cxn>
                <a:cxn ang="0">
                  <a:pos x="6027" y="2296"/>
                </a:cxn>
                <a:cxn ang="0">
                  <a:pos x="6027" y="2296"/>
                </a:cxn>
              </a:cxnLst>
              <a:rect l="0" t="0" r="r" b="b"/>
              <a:pathLst>
                <a:path w="6027" h="2296">
                  <a:moveTo>
                    <a:pt x="6027" y="2296"/>
                  </a:moveTo>
                  <a:lnTo>
                    <a:pt x="0" y="2296"/>
                  </a:lnTo>
                  <a:lnTo>
                    <a:pt x="0" y="0"/>
                  </a:lnTo>
                  <a:lnTo>
                    <a:pt x="6027" y="0"/>
                  </a:lnTo>
                  <a:lnTo>
                    <a:pt x="6027" y="2296"/>
                  </a:lnTo>
                  <a:lnTo>
                    <a:pt x="6027" y="2296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6275"/>
                    <a:invGamma/>
                  </a:schemeClr>
                </a:gs>
                <a:gs pos="100000">
                  <a:schemeClr val="bg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44037" name="Freeform 5"/>
          <p:cNvSpPr>
            <a:spLocks/>
          </p:cNvSpPr>
          <p:nvPr/>
        </p:nvSpPr>
        <p:spPr bwMode="hidden">
          <a:xfrm>
            <a:off x="6248400" y="6262688"/>
            <a:ext cx="2895600" cy="609600"/>
          </a:xfrm>
          <a:custGeom>
            <a:avLst/>
            <a:gdLst/>
            <a:ahLst/>
            <a:cxnLst>
              <a:cxn ang="0">
                <a:pos x="5748" y="246"/>
              </a:cxn>
              <a:cxn ang="0">
                <a:pos x="0" y="246"/>
              </a:cxn>
              <a:cxn ang="0">
                <a:pos x="0" y="0"/>
              </a:cxn>
              <a:cxn ang="0">
                <a:pos x="5748" y="0"/>
              </a:cxn>
              <a:cxn ang="0">
                <a:pos x="5748" y="246"/>
              </a:cxn>
              <a:cxn ang="0">
                <a:pos x="5748" y="246"/>
              </a:cxn>
            </a:cxnLst>
            <a:rect l="0" t="0" r="r" b="b"/>
            <a:pathLst>
              <a:path w="5748" h="246">
                <a:moveTo>
                  <a:pt x="5748" y="246"/>
                </a:moveTo>
                <a:lnTo>
                  <a:pt x="0" y="246"/>
                </a:lnTo>
                <a:lnTo>
                  <a:pt x="0" y="0"/>
                </a:lnTo>
                <a:lnTo>
                  <a:pt x="5748" y="0"/>
                </a:lnTo>
                <a:lnTo>
                  <a:pt x="5748" y="246"/>
                </a:lnTo>
                <a:lnTo>
                  <a:pt x="5748" y="246"/>
                </a:lnTo>
                <a:close/>
              </a:path>
            </a:pathLst>
          </a:cu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 w="9525">
            <a:noFill/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grpSp>
        <p:nvGrpSpPr>
          <p:cNvPr id="44038" name="Group 6"/>
          <p:cNvGrpSpPr>
            <a:grpSpLocks/>
          </p:cNvGrpSpPr>
          <p:nvPr/>
        </p:nvGrpSpPr>
        <p:grpSpPr bwMode="auto">
          <a:xfrm>
            <a:off x="0" y="6019800"/>
            <a:ext cx="7848600" cy="857250"/>
            <a:chOff x="0" y="3792"/>
            <a:chExt cx="4944" cy="540"/>
          </a:xfrm>
        </p:grpSpPr>
        <p:sp>
          <p:nvSpPr>
            <p:cNvPr id="44039" name="Freeform 7"/>
            <p:cNvSpPr>
              <a:spLocks/>
            </p:cNvSpPr>
            <p:nvPr userDrawn="1"/>
          </p:nvSpPr>
          <p:spPr bwMode="ltGray">
            <a:xfrm>
              <a:off x="1488" y="3792"/>
              <a:ext cx="3240" cy="536"/>
            </a:xfrm>
            <a:custGeom>
              <a:avLst/>
              <a:gdLst/>
              <a:ahLst/>
              <a:cxnLst>
                <a:cxn ang="0">
                  <a:pos x="3132" y="469"/>
                </a:cxn>
                <a:cxn ang="0">
                  <a:pos x="2995" y="395"/>
                </a:cxn>
                <a:cxn ang="0">
                  <a:pos x="2911" y="375"/>
                </a:cxn>
                <a:cxn ang="0">
                  <a:pos x="2678" y="228"/>
                </a:cxn>
                <a:cxn ang="0">
                  <a:pos x="2553" y="74"/>
                </a:cxn>
                <a:cxn ang="0">
                  <a:pos x="2457" y="7"/>
                </a:cxn>
                <a:cxn ang="0">
                  <a:pos x="2403" y="47"/>
                </a:cxn>
                <a:cxn ang="0">
                  <a:pos x="2289" y="74"/>
                </a:cxn>
                <a:cxn ang="0">
                  <a:pos x="2134" y="74"/>
                </a:cxn>
                <a:cxn ang="0">
                  <a:pos x="2044" y="128"/>
                </a:cxn>
                <a:cxn ang="0">
                  <a:pos x="1775" y="222"/>
                </a:cxn>
                <a:cxn ang="0">
                  <a:pos x="1602" y="181"/>
                </a:cxn>
                <a:cxn ang="0">
                  <a:pos x="1560" y="101"/>
                </a:cxn>
                <a:cxn ang="0">
                  <a:pos x="1542" y="87"/>
                </a:cxn>
                <a:cxn ang="0">
                  <a:pos x="1446" y="60"/>
                </a:cxn>
                <a:cxn ang="0">
                  <a:pos x="1375" y="74"/>
                </a:cxn>
                <a:cxn ang="0">
                  <a:pos x="1309" y="87"/>
                </a:cxn>
                <a:cxn ang="0">
                  <a:pos x="1243" y="13"/>
                </a:cxn>
                <a:cxn ang="0">
                  <a:pos x="1225" y="0"/>
                </a:cxn>
                <a:cxn ang="0">
                  <a:pos x="1189" y="0"/>
                </a:cxn>
                <a:cxn ang="0">
                  <a:pos x="1106" y="34"/>
                </a:cxn>
                <a:cxn ang="0">
                  <a:pos x="1106" y="34"/>
                </a:cxn>
                <a:cxn ang="0">
                  <a:pos x="1094" y="40"/>
                </a:cxn>
                <a:cxn ang="0">
                  <a:pos x="1070" y="54"/>
                </a:cxn>
                <a:cxn ang="0">
                  <a:pos x="1034" y="74"/>
                </a:cxn>
                <a:cxn ang="0">
                  <a:pos x="1004" y="74"/>
                </a:cxn>
                <a:cxn ang="0">
                  <a:pos x="986" y="74"/>
                </a:cxn>
                <a:cxn ang="0">
                  <a:pos x="956" y="81"/>
                </a:cxn>
                <a:cxn ang="0">
                  <a:pos x="920" y="94"/>
                </a:cxn>
                <a:cxn ang="0">
                  <a:pos x="884" y="107"/>
                </a:cxn>
                <a:cxn ang="0">
                  <a:pos x="843" y="128"/>
                </a:cxn>
                <a:cxn ang="0">
                  <a:pos x="813" y="141"/>
                </a:cxn>
                <a:cxn ang="0">
                  <a:pos x="789" y="148"/>
                </a:cxn>
                <a:cxn ang="0">
                  <a:pos x="783" y="154"/>
                </a:cxn>
                <a:cxn ang="0">
                  <a:pos x="556" y="228"/>
                </a:cxn>
                <a:cxn ang="0">
                  <a:pos x="394" y="294"/>
                </a:cxn>
                <a:cxn ang="0">
                  <a:pos x="107" y="462"/>
                </a:cxn>
                <a:cxn ang="0">
                  <a:pos x="0" y="536"/>
                </a:cxn>
                <a:cxn ang="0">
                  <a:pos x="3240" y="536"/>
                </a:cxn>
                <a:cxn ang="0">
                  <a:pos x="3132" y="469"/>
                </a:cxn>
                <a:cxn ang="0">
                  <a:pos x="3132" y="469"/>
                </a:cxn>
              </a:cxnLst>
              <a:rect l="0" t="0" r="r" b="b"/>
              <a:pathLst>
                <a:path w="3240" h="536">
                  <a:moveTo>
                    <a:pt x="3132" y="469"/>
                  </a:moveTo>
                  <a:lnTo>
                    <a:pt x="2995" y="395"/>
                  </a:lnTo>
                  <a:lnTo>
                    <a:pt x="2911" y="375"/>
                  </a:lnTo>
                  <a:lnTo>
                    <a:pt x="2678" y="228"/>
                  </a:lnTo>
                  <a:lnTo>
                    <a:pt x="2553" y="74"/>
                  </a:lnTo>
                  <a:lnTo>
                    <a:pt x="2457" y="7"/>
                  </a:lnTo>
                  <a:lnTo>
                    <a:pt x="2403" y="47"/>
                  </a:lnTo>
                  <a:lnTo>
                    <a:pt x="2289" y="74"/>
                  </a:lnTo>
                  <a:lnTo>
                    <a:pt x="2134" y="74"/>
                  </a:lnTo>
                  <a:lnTo>
                    <a:pt x="2044" y="128"/>
                  </a:lnTo>
                  <a:lnTo>
                    <a:pt x="1775" y="222"/>
                  </a:lnTo>
                  <a:lnTo>
                    <a:pt x="1602" y="181"/>
                  </a:lnTo>
                  <a:lnTo>
                    <a:pt x="1560" y="101"/>
                  </a:lnTo>
                  <a:lnTo>
                    <a:pt x="1542" y="87"/>
                  </a:lnTo>
                  <a:lnTo>
                    <a:pt x="1446" y="60"/>
                  </a:lnTo>
                  <a:lnTo>
                    <a:pt x="1375" y="74"/>
                  </a:lnTo>
                  <a:lnTo>
                    <a:pt x="1309" y="87"/>
                  </a:lnTo>
                  <a:lnTo>
                    <a:pt x="1243" y="13"/>
                  </a:lnTo>
                  <a:lnTo>
                    <a:pt x="1225" y="0"/>
                  </a:lnTo>
                  <a:lnTo>
                    <a:pt x="1189" y="0"/>
                  </a:lnTo>
                  <a:lnTo>
                    <a:pt x="1106" y="34"/>
                  </a:lnTo>
                  <a:lnTo>
                    <a:pt x="1106" y="34"/>
                  </a:lnTo>
                  <a:lnTo>
                    <a:pt x="1094" y="40"/>
                  </a:lnTo>
                  <a:lnTo>
                    <a:pt x="1070" y="54"/>
                  </a:lnTo>
                  <a:lnTo>
                    <a:pt x="1034" y="74"/>
                  </a:lnTo>
                  <a:lnTo>
                    <a:pt x="1004" y="74"/>
                  </a:lnTo>
                  <a:lnTo>
                    <a:pt x="986" y="74"/>
                  </a:lnTo>
                  <a:lnTo>
                    <a:pt x="956" y="81"/>
                  </a:lnTo>
                  <a:lnTo>
                    <a:pt x="920" y="94"/>
                  </a:lnTo>
                  <a:lnTo>
                    <a:pt x="884" y="107"/>
                  </a:lnTo>
                  <a:lnTo>
                    <a:pt x="843" y="128"/>
                  </a:lnTo>
                  <a:lnTo>
                    <a:pt x="813" y="141"/>
                  </a:lnTo>
                  <a:lnTo>
                    <a:pt x="789" y="148"/>
                  </a:lnTo>
                  <a:lnTo>
                    <a:pt x="783" y="154"/>
                  </a:lnTo>
                  <a:lnTo>
                    <a:pt x="556" y="228"/>
                  </a:lnTo>
                  <a:lnTo>
                    <a:pt x="394" y="294"/>
                  </a:lnTo>
                  <a:lnTo>
                    <a:pt x="107" y="462"/>
                  </a:lnTo>
                  <a:lnTo>
                    <a:pt x="0" y="536"/>
                  </a:lnTo>
                  <a:lnTo>
                    <a:pt x="3240" y="536"/>
                  </a:lnTo>
                  <a:lnTo>
                    <a:pt x="3132" y="469"/>
                  </a:lnTo>
                  <a:lnTo>
                    <a:pt x="3132" y="469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66667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grpSp>
          <p:nvGrpSpPr>
            <p:cNvPr id="44040" name="Group 8"/>
            <p:cNvGrpSpPr>
              <a:grpSpLocks/>
            </p:cNvGrpSpPr>
            <p:nvPr userDrawn="1"/>
          </p:nvGrpSpPr>
          <p:grpSpPr bwMode="auto">
            <a:xfrm>
              <a:off x="2486" y="3792"/>
              <a:ext cx="2458" cy="540"/>
              <a:chOff x="2486" y="3792"/>
              <a:chExt cx="2458" cy="540"/>
            </a:xfrm>
          </p:grpSpPr>
          <p:sp>
            <p:nvSpPr>
              <p:cNvPr id="44041" name="Freeform 9"/>
              <p:cNvSpPr>
                <a:spLocks/>
              </p:cNvSpPr>
              <p:nvPr userDrawn="1"/>
            </p:nvSpPr>
            <p:spPr bwMode="ltGray">
              <a:xfrm>
                <a:off x="3948" y="3799"/>
                <a:ext cx="996" cy="533"/>
              </a:xfrm>
              <a:custGeom>
                <a:avLst/>
                <a:gdLst/>
                <a:ahLst/>
                <a:cxnLst>
                  <a:cxn ang="0">
                    <a:pos x="636" y="373"/>
                  </a:cxn>
                  <a:cxn ang="0">
                    <a:pos x="495" y="370"/>
                  </a:cxn>
                  <a:cxn ang="0">
                    <a:pos x="280" y="249"/>
                  </a:cxn>
                  <a:cxn ang="0">
                    <a:pos x="127" y="66"/>
                  </a:cxn>
                  <a:cxn ang="0">
                    <a:pos x="0" y="0"/>
                  </a:cxn>
                  <a:cxn ang="0">
                    <a:pos x="22" y="26"/>
                  </a:cxn>
                  <a:cxn ang="0">
                    <a:pos x="0" y="65"/>
                  </a:cxn>
                  <a:cxn ang="0">
                    <a:pos x="30" y="119"/>
                  </a:cxn>
                  <a:cxn ang="0">
                    <a:pos x="75" y="243"/>
                  </a:cxn>
                  <a:cxn ang="0">
                    <a:pos x="45" y="422"/>
                  </a:cxn>
                  <a:cxn ang="0">
                    <a:pos x="200" y="329"/>
                  </a:cxn>
                  <a:cxn ang="0">
                    <a:pos x="612" y="533"/>
                  </a:cxn>
                  <a:cxn ang="0">
                    <a:pos x="996" y="529"/>
                  </a:cxn>
                  <a:cxn ang="0">
                    <a:pos x="828" y="473"/>
                  </a:cxn>
                  <a:cxn ang="0">
                    <a:pos x="636" y="373"/>
                  </a:cxn>
                </a:cxnLst>
                <a:rect l="0" t="0" r="r" b="b"/>
                <a:pathLst>
                  <a:path w="996" h="533">
                    <a:moveTo>
                      <a:pt x="636" y="373"/>
                    </a:moveTo>
                    <a:lnTo>
                      <a:pt x="495" y="370"/>
                    </a:lnTo>
                    <a:lnTo>
                      <a:pt x="280" y="249"/>
                    </a:lnTo>
                    <a:lnTo>
                      <a:pt x="127" y="66"/>
                    </a:lnTo>
                    <a:lnTo>
                      <a:pt x="0" y="0"/>
                    </a:lnTo>
                    <a:lnTo>
                      <a:pt x="22" y="26"/>
                    </a:lnTo>
                    <a:lnTo>
                      <a:pt x="0" y="65"/>
                    </a:lnTo>
                    <a:lnTo>
                      <a:pt x="30" y="119"/>
                    </a:lnTo>
                    <a:lnTo>
                      <a:pt x="75" y="243"/>
                    </a:lnTo>
                    <a:lnTo>
                      <a:pt x="45" y="422"/>
                    </a:lnTo>
                    <a:lnTo>
                      <a:pt x="200" y="329"/>
                    </a:lnTo>
                    <a:lnTo>
                      <a:pt x="612" y="533"/>
                    </a:lnTo>
                    <a:lnTo>
                      <a:pt x="996" y="529"/>
                    </a:lnTo>
                    <a:lnTo>
                      <a:pt x="828" y="473"/>
                    </a:lnTo>
                    <a:lnTo>
                      <a:pt x="636" y="373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4042" name="Freeform 10"/>
              <p:cNvSpPr>
                <a:spLocks/>
              </p:cNvSpPr>
              <p:nvPr userDrawn="1"/>
            </p:nvSpPr>
            <p:spPr bwMode="ltGray">
              <a:xfrm>
                <a:off x="2677" y="3792"/>
                <a:ext cx="186" cy="395"/>
              </a:xfrm>
              <a:custGeom>
                <a:avLst/>
                <a:gdLst/>
                <a:ahLst/>
                <a:cxnLst>
                  <a:cxn ang="0">
                    <a:pos x="36" y="0"/>
                  </a:cxn>
                  <a:cxn ang="0">
                    <a:pos x="54" y="18"/>
                  </a:cxn>
                  <a:cxn ang="0">
                    <a:pos x="24" y="30"/>
                  </a:cxn>
                  <a:cxn ang="0">
                    <a:pos x="18" y="66"/>
                  </a:cxn>
                  <a:cxn ang="0">
                    <a:pos x="42" y="114"/>
                  </a:cxn>
                  <a:cxn ang="0">
                    <a:pos x="48" y="162"/>
                  </a:cxn>
                  <a:cxn ang="0">
                    <a:pos x="0" y="353"/>
                  </a:cxn>
                  <a:cxn ang="0">
                    <a:pos x="54" y="233"/>
                  </a:cxn>
                  <a:cxn ang="0">
                    <a:pos x="84" y="216"/>
                  </a:cxn>
                  <a:cxn ang="0">
                    <a:pos x="126" y="126"/>
                  </a:cxn>
                  <a:cxn ang="0">
                    <a:pos x="144" y="120"/>
                  </a:cxn>
                  <a:cxn ang="0">
                    <a:pos x="144" y="90"/>
                  </a:cxn>
                  <a:cxn ang="0">
                    <a:pos x="186" y="66"/>
                  </a:cxn>
                  <a:cxn ang="0">
                    <a:pos x="162" y="60"/>
                  </a:cxn>
                  <a:cxn ang="0">
                    <a:pos x="36" y="0"/>
                  </a:cxn>
                  <a:cxn ang="0">
                    <a:pos x="36" y="0"/>
                  </a:cxn>
                </a:cxnLst>
                <a:rect l="0" t="0" r="r" b="b"/>
                <a:pathLst>
                  <a:path w="186" h="353">
                    <a:moveTo>
                      <a:pt x="36" y="0"/>
                    </a:moveTo>
                    <a:lnTo>
                      <a:pt x="54" y="18"/>
                    </a:lnTo>
                    <a:lnTo>
                      <a:pt x="24" y="30"/>
                    </a:lnTo>
                    <a:lnTo>
                      <a:pt x="18" y="66"/>
                    </a:lnTo>
                    <a:lnTo>
                      <a:pt x="42" y="114"/>
                    </a:lnTo>
                    <a:lnTo>
                      <a:pt x="48" y="162"/>
                    </a:lnTo>
                    <a:lnTo>
                      <a:pt x="0" y="353"/>
                    </a:lnTo>
                    <a:lnTo>
                      <a:pt x="54" y="233"/>
                    </a:lnTo>
                    <a:lnTo>
                      <a:pt x="84" y="216"/>
                    </a:lnTo>
                    <a:lnTo>
                      <a:pt x="126" y="126"/>
                    </a:lnTo>
                    <a:lnTo>
                      <a:pt x="144" y="120"/>
                    </a:lnTo>
                    <a:lnTo>
                      <a:pt x="144" y="90"/>
                    </a:lnTo>
                    <a:lnTo>
                      <a:pt x="186" y="66"/>
                    </a:lnTo>
                    <a:lnTo>
                      <a:pt x="162" y="60"/>
                    </a:lnTo>
                    <a:lnTo>
                      <a:pt x="36" y="0"/>
                    </a:lnTo>
                    <a:lnTo>
                      <a:pt x="36" y="0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4043" name="Freeform 11"/>
              <p:cNvSpPr>
                <a:spLocks/>
              </p:cNvSpPr>
              <p:nvPr userDrawn="1"/>
            </p:nvSpPr>
            <p:spPr bwMode="ltGray">
              <a:xfrm>
                <a:off x="3030" y="3893"/>
                <a:ext cx="378" cy="271"/>
              </a:xfrm>
              <a:custGeom>
                <a:avLst/>
                <a:gdLst/>
                <a:ahLst/>
                <a:cxnLst>
                  <a:cxn ang="0">
                    <a:pos x="18" y="0"/>
                  </a:cxn>
                  <a:cxn ang="0">
                    <a:pos x="12" y="13"/>
                  </a:cxn>
                  <a:cxn ang="0">
                    <a:pos x="0" y="40"/>
                  </a:cxn>
                  <a:cxn ang="0">
                    <a:pos x="60" y="121"/>
                  </a:cxn>
                  <a:cxn ang="0">
                    <a:pos x="310" y="271"/>
                  </a:cxn>
                  <a:cxn ang="0">
                    <a:pos x="290" y="139"/>
                  </a:cxn>
                  <a:cxn ang="0">
                    <a:pos x="378" y="76"/>
                  </a:cxn>
                  <a:cxn ang="0">
                    <a:pos x="251" y="94"/>
                  </a:cxn>
                  <a:cxn ang="0">
                    <a:pos x="90" y="54"/>
                  </a:cxn>
                  <a:cxn ang="0">
                    <a:pos x="18" y="0"/>
                  </a:cxn>
                  <a:cxn ang="0">
                    <a:pos x="18" y="0"/>
                  </a:cxn>
                </a:cxnLst>
                <a:rect l="0" t="0" r="r" b="b"/>
                <a:pathLst>
                  <a:path w="378" h="271">
                    <a:moveTo>
                      <a:pt x="18" y="0"/>
                    </a:moveTo>
                    <a:lnTo>
                      <a:pt x="12" y="13"/>
                    </a:lnTo>
                    <a:lnTo>
                      <a:pt x="0" y="40"/>
                    </a:lnTo>
                    <a:lnTo>
                      <a:pt x="60" y="121"/>
                    </a:lnTo>
                    <a:lnTo>
                      <a:pt x="310" y="271"/>
                    </a:lnTo>
                    <a:lnTo>
                      <a:pt x="290" y="139"/>
                    </a:lnTo>
                    <a:lnTo>
                      <a:pt x="378" y="76"/>
                    </a:lnTo>
                    <a:lnTo>
                      <a:pt x="251" y="94"/>
                    </a:lnTo>
                    <a:lnTo>
                      <a:pt x="90" y="54"/>
                    </a:lnTo>
                    <a:lnTo>
                      <a:pt x="18" y="0"/>
                    </a:lnTo>
                    <a:lnTo>
                      <a:pt x="18" y="0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4044" name="Freeform 12"/>
              <p:cNvSpPr>
                <a:spLocks/>
              </p:cNvSpPr>
              <p:nvPr userDrawn="1"/>
            </p:nvSpPr>
            <p:spPr bwMode="ltGray">
              <a:xfrm>
                <a:off x="3628" y="3866"/>
                <a:ext cx="155" cy="74"/>
              </a:xfrm>
              <a:custGeom>
                <a:avLst/>
                <a:gdLst/>
                <a:ahLst/>
                <a:cxnLst>
                  <a:cxn ang="0">
                    <a:pos x="114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6" y="6"/>
                  </a:cxn>
                  <a:cxn ang="0">
                    <a:pos x="6" y="18"/>
                  </a:cxn>
                  <a:cxn ang="0">
                    <a:pos x="0" y="24"/>
                  </a:cxn>
                  <a:cxn ang="0">
                    <a:pos x="78" y="60"/>
                  </a:cxn>
                  <a:cxn ang="0">
                    <a:pos x="96" y="42"/>
                  </a:cxn>
                  <a:cxn ang="0">
                    <a:pos x="155" y="66"/>
                  </a:cxn>
                  <a:cxn ang="0">
                    <a:pos x="126" y="24"/>
                  </a:cxn>
                  <a:cxn ang="0">
                    <a:pos x="149" y="0"/>
                  </a:cxn>
                  <a:cxn ang="0">
                    <a:pos x="114" y="0"/>
                  </a:cxn>
                  <a:cxn ang="0">
                    <a:pos x="114" y="0"/>
                  </a:cxn>
                </a:cxnLst>
                <a:rect l="0" t="0" r="r" b="b"/>
                <a:pathLst>
                  <a:path w="155" h="66">
                    <a:moveTo>
                      <a:pt x="114" y="0"/>
                    </a:moveTo>
                    <a:lnTo>
                      <a:pt x="0" y="0"/>
                    </a:lnTo>
                    <a:lnTo>
                      <a:pt x="0" y="0"/>
                    </a:lnTo>
                    <a:lnTo>
                      <a:pt x="6" y="6"/>
                    </a:lnTo>
                    <a:lnTo>
                      <a:pt x="6" y="18"/>
                    </a:lnTo>
                    <a:lnTo>
                      <a:pt x="0" y="24"/>
                    </a:lnTo>
                    <a:lnTo>
                      <a:pt x="78" y="60"/>
                    </a:lnTo>
                    <a:lnTo>
                      <a:pt x="96" y="42"/>
                    </a:lnTo>
                    <a:lnTo>
                      <a:pt x="155" y="66"/>
                    </a:lnTo>
                    <a:lnTo>
                      <a:pt x="126" y="24"/>
                    </a:lnTo>
                    <a:lnTo>
                      <a:pt x="149" y="0"/>
                    </a:lnTo>
                    <a:lnTo>
                      <a:pt x="114" y="0"/>
                    </a:lnTo>
                    <a:lnTo>
                      <a:pt x="114" y="0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4045" name="Freeform 13"/>
              <p:cNvSpPr>
                <a:spLocks/>
              </p:cNvSpPr>
              <p:nvPr userDrawn="1"/>
            </p:nvSpPr>
            <p:spPr bwMode="ltGray">
              <a:xfrm>
                <a:off x="2486" y="3859"/>
                <a:ext cx="42" cy="81"/>
              </a:xfrm>
              <a:custGeom>
                <a:avLst/>
                <a:gdLst/>
                <a:ahLst/>
                <a:cxnLst>
                  <a:cxn ang="0">
                    <a:pos x="6" y="36"/>
                  </a:cxn>
                  <a:cxn ang="0">
                    <a:pos x="0" y="18"/>
                  </a:cxn>
                  <a:cxn ang="0">
                    <a:pos x="12" y="6"/>
                  </a:cxn>
                  <a:cxn ang="0">
                    <a:pos x="0" y="6"/>
                  </a:cxn>
                  <a:cxn ang="0">
                    <a:pos x="12" y="6"/>
                  </a:cxn>
                  <a:cxn ang="0">
                    <a:pos x="24" y="6"/>
                  </a:cxn>
                  <a:cxn ang="0">
                    <a:pos x="36" y="6"/>
                  </a:cxn>
                  <a:cxn ang="0">
                    <a:pos x="42" y="0"/>
                  </a:cxn>
                  <a:cxn ang="0">
                    <a:pos x="30" y="18"/>
                  </a:cxn>
                  <a:cxn ang="0">
                    <a:pos x="42" y="48"/>
                  </a:cxn>
                  <a:cxn ang="0">
                    <a:pos x="12" y="72"/>
                  </a:cxn>
                  <a:cxn ang="0">
                    <a:pos x="6" y="36"/>
                  </a:cxn>
                  <a:cxn ang="0">
                    <a:pos x="6" y="36"/>
                  </a:cxn>
                </a:cxnLst>
                <a:rect l="0" t="0" r="r" b="b"/>
                <a:pathLst>
                  <a:path w="42" h="72">
                    <a:moveTo>
                      <a:pt x="6" y="36"/>
                    </a:moveTo>
                    <a:lnTo>
                      <a:pt x="0" y="18"/>
                    </a:lnTo>
                    <a:lnTo>
                      <a:pt x="12" y="6"/>
                    </a:lnTo>
                    <a:lnTo>
                      <a:pt x="0" y="6"/>
                    </a:lnTo>
                    <a:lnTo>
                      <a:pt x="12" y="6"/>
                    </a:lnTo>
                    <a:lnTo>
                      <a:pt x="24" y="6"/>
                    </a:lnTo>
                    <a:lnTo>
                      <a:pt x="36" y="6"/>
                    </a:lnTo>
                    <a:lnTo>
                      <a:pt x="42" y="0"/>
                    </a:lnTo>
                    <a:lnTo>
                      <a:pt x="30" y="18"/>
                    </a:lnTo>
                    <a:lnTo>
                      <a:pt x="42" y="48"/>
                    </a:lnTo>
                    <a:lnTo>
                      <a:pt x="12" y="72"/>
                    </a:lnTo>
                    <a:lnTo>
                      <a:pt x="6" y="36"/>
                    </a:lnTo>
                    <a:lnTo>
                      <a:pt x="6" y="36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</p:grpSp>
        <p:sp>
          <p:nvSpPr>
            <p:cNvPr id="44046" name="Freeform 14"/>
            <p:cNvSpPr>
              <a:spLocks/>
            </p:cNvSpPr>
            <p:nvPr userDrawn="1"/>
          </p:nvSpPr>
          <p:spPr bwMode="ltGray">
            <a:xfrm>
              <a:off x="0" y="3792"/>
              <a:ext cx="3976" cy="535"/>
            </a:xfrm>
            <a:custGeom>
              <a:avLst/>
              <a:gdLst/>
              <a:ahLst/>
              <a:cxnLst>
                <a:cxn ang="0">
                  <a:pos x="3976" y="527"/>
                </a:cxn>
                <a:cxn ang="0">
                  <a:pos x="3970" y="527"/>
                </a:cxn>
                <a:cxn ang="0">
                  <a:pos x="3844" y="509"/>
                </a:cxn>
                <a:cxn ang="0">
                  <a:pos x="2487" y="305"/>
                </a:cxn>
                <a:cxn ang="0">
                  <a:pos x="2039" y="36"/>
                </a:cxn>
                <a:cxn ang="0">
                  <a:pos x="1907" y="24"/>
                </a:cxn>
                <a:cxn ang="0">
                  <a:pos x="1883" y="54"/>
                </a:cxn>
                <a:cxn ang="0">
                  <a:pos x="1859" y="54"/>
                </a:cxn>
                <a:cxn ang="0">
                  <a:pos x="1830" y="30"/>
                </a:cxn>
                <a:cxn ang="0">
                  <a:pos x="1704" y="102"/>
                </a:cxn>
                <a:cxn ang="0">
                  <a:pos x="1608" y="126"/>
                </a:cxn>
                <a:cxn ang="0">
                  <a:pos x="1561" y="132"/>
                </a:cxn>
                <a:cxn ang="0">
                  <a:pos x="1495" y="102"/>
                </a:cxn>
                <a:cxn ang="0">
                  <a:pos x="1357" y="126"/>
                </a:cxn>
                <a:cxn ang="0">
                  <a:pos x="1285" y="24"/>
                </a:cxn>
                <a:cxn ang="0">
                  <a:pos x="1280" y="18"/>
                </a:cxn>
                <a:cxn ang="0">
                  <a:pos x="1262" y="12"/>
                </a:cxn>
                <a:cxn ang="0">
                  <a:pos x="1238" y="6"/>
                </a:cxn>
                <a:cxn ang="0">
                  <a:pos x="1220" y="0"/>
                </a:cxn>
                <a:cxn ang="0">
                  <a:pos x="1196" y="0"/>
                </a:cxn>
                <a:cxn ang="0">
                  <a:pos x="1166" y="0"/>
                </a:cxn>
                <a:cxn ang="0">
                  <a:pos x="1142" y="0"/>
                </a:cxn>
                <a:cxn ang="0">
                  <a:pos x="1136" y="0"/>
                </a:cxn>
                <a:cxn ang="0">
                  <a:pos x="1130" y="0"/>
                </a:cxn>
                <a:cxn ang="0">
                  <a:pos x="1124" y="6"/>
                </a:cxn>
                <a:cxn ang="0">
                  <a:pos x="1118" y="12"/>
                </a:cxn>
                <a:cxn ang="0">
                  <a:pos x="1100" y="18"/>
                </a:cxn>
                <a:cxn ang="0">
                  <a:pos x="1088" y="18"/>
                </a:cxn>
                <a:cxn ang="0">
                  <a:pos x="1070" y="24"/>
                </a:cxn>
                <a:cxn ang="0">
                  <a:pos x="1052" y="30"/>
                </a:cxn>
                <a:cxn ang="0">
                  <a:pos x="1034" y="36"/>
                </a:cxn>
                <a:cxn ang="0">
                  <a:pos x="1028" y="42"/>
                </a:cxn>
                <a:cxn ang="0">
                  <a:pos x="969" y="60"/>
                </a:cxn>
                <a:cxn ang="0">
                  <a:pos x="921" y="72"/>
                </a:cxn>
                <a:cxn ang="0">
                  <a:pos x="855" y="48"/>
                </a:cxn>
                <a:cxn ang="0">
                  <a:pos x="825" y="48"/>
                </a:cxn>
                <a:cxn ang="0">
                  <a:pos x="759" y="72"/>
                </a:cxn>
                <a:cxn ang="0">
                  <a:pos x="735" y="72"/>
                </a:cxn>
                <a:cxn ang="0">
                  <a:pos x="706" y="60"/>
                </a:cxn>
                <a:cxn ang="0">
                  <a:pos x="640" y="60"/>
                </a:cxn>
                <a:cxn ang="0">
                  <a:pos x="544" y="72"/>
                </a:cxn>
                <a:cxn ang="0">
                  <a:pos x="389" y="18"/>
                </a:cxn>
                <a:cxn ang="0">
                  <a:pos x="323" y="60"/>
                </a:cxn>
                <a:cxn ang="0">
                  <a:pos x="317" y="60"/>
                </a:cxn>
                <a:cxn ang="0">
                  <a:pos x="305" y="72"/>
                </a:cxn>
                <a:cxn ang="0">
                  <a:pos x="287" y="78"/>
                </a:cxn>
                <a:cxn ang="0">
                  <a:pos x="263" y="90"/>
                </a:cxn>
                <a:cxn ang="0">
                  <a:pos x="203" y="120"/>
                </a:cxn>
                <a:cxn ang="0">
                  <a:pos x="149" y="150"/>
                </a:cxn>
                <a:cxn ang="0">
                  <a:pos x="78" y="168"/>
                </a:cxn>
                <a:cxn ang="0">
                  <a:pos x="0" y="180"/>
                </a:cxn>
                <a:cxn ang="0">
                  <a:pos x="0" y="527"/>
                </a:cxn>
                <a:cxn ang="0">
                  <a:pos x="1010" y="527"/>
                </a:cxn>
                <a:cxn ang="0">
                  <a:pos x="3725" y="527"/>
                </a:cxn>
                <a:cxn ang="0">
                  <a:pos x="3976" y="527"/>
                </a:cxn>
                <a:cxn ang="0">
                  <a:pos x="3976" y="527"/>
                </a:cxn>
              </a:cxnLst>
              <a:rect l="0" t="0" r="r" b="b"/>
              <a:pathLst>
                <a:path w="3976" h="527">
                  <a:moveTo>
                    <a:pt x="3976" y="527"/>
                  </a:moveTo>
                  <a:lnTo>
                    <a:pt x="3970" y="527"/>
                  </a:lnTo>
                  <a:lnTo>
                    <a:pt x="3844" y="509"/>
                  </a:lnTo>
                  <a:lnTo>
                    <a:pt x="2487" y="305"/>
                  </a:lnTo>
                  <a:lnTo>
                    <a:pt x="2039" y="36"/>
                  </a:lnTo>
                  <a:lnTo>
                    <a:pt x="1907" y="24"/>
                  </a:lnTo>
                  <a:lnTo>
                    <a:pt x="1883" y="54"/>
                  </a:lnTo>
                  <a:lnTo>
                    <a:pt x="1859" y="54"/>
                  </a:lnTo>
                  <a:lnTo>
                    <a:pt x="1830" y="30"/>
                  </a:lnTo>
                  <a:lnTo>
                    <a:pt x="1704" y="102"/>
                  </a:lnTo>
                  <a:lnTo>
                    <a:pt x="1608" y="126"/>
                  </a:lnTo>
                  <a:lnTo>
                    <a:pt x="1561" y="132"/>
                  </a:lnTo>
                  <a:lnTo>
                    <a:pt x="1495" y="102"/>
                  </a:lnTo>
                  <a:lnTo>
                    <a:pt x="1357" y="126"/>
                  </a:lnTo>
                  <a:lnTo>
                    <a:pt x="1285" y="24"/>
                  </a:lnTo>
                  <a:lnTo>
                    <a:pt x="1280" y="18"/>
                  </a:lnTo>
                  <a:lnTo>
                    <a:pt x="1262" y="12"/>
                  </a:lnTo>
                  <a:lnTo>
                    <a:pt x="1238" y="6"/>
                  </a:lnTo>
                  <a:lnTo>
                    <a:pt x="1220" y="0"/>
                  </a:lnTo>
                  <a:lnTo>
                    <a:pt x="1196" y="0"/>
                  </a:lnTo>
                  <a:lnTo>
                    <a:pt x="1166" y="0"/>
                  </a:lnTo>
                  <a:lnTo>
                    <a:pt x="1142" y="0"/>
                  </a:lnTo>
                  <a:lnTo>
                    <a:pt x="1136" y="0"/>
                  </a:lnTo>
                  <a:lnTo>
                    <a:pt x="1130" y="0"/>
                  </a:lnTo>
                  <a:lnTo>
                    <a:pt x="1124" y="6"/>
                  </a:lnTo>
                  <a:lnTo>
                    <a:pt x="1118" y="12"/>
                  </a:lnTo>
                  <a:lnTo>
                    <a:pt x="1100" y="18"/>
                  </a:lnTo>
                  <a:lnTo>
                    <a:pt x="1088" y="18"/>
                  </a:lnTo>
                  <a:lnTo>
                    <a:pt x="1070" y="24"/>
                  </a:lnTo>
                  <a:lnTo>
                    <a:pt x="1052" y="30"/>
                  </a:lnTo>
                  <a:lnTo>
                    <a:pt x="1034" y="36"/>
                  </a:lnTo>
                  <a:lnTo>
                    <a:pt x="1028" y="42"/>
                  </a:lnTo>
                  <a:lnTo>
                    <a:pt x="969" y="60"/>
                  </a:lnTo>
                  <a:lnTo>
                    <a:pt x="921" y="72"/>
                  </a:lnTo>
                  <a:lnTo>
                    <a:pt x="855" y="48"/>
                  </a:lnTo>
                  <a:lnTo>
                    <a:pt x="825" y="48"/>
                  </a:lnTo>
                  <a:lnTo>
                    <a:pt x="759" y="72"/>
                  </a:lnTo>
                  <a:lnTo>
                    <a:pt x="735" y="72"/>
                  </a:lnTo>
                  <a:lnTo>
                    <a:pt x="706" y="60"/>
                  </a:lnTo>
                  <a:lnTo>
                    <a:pt x="640" y="60"/>
                  </a:lnTo>
                  <a:lnTo>
                    <a:pt x="544" y="72"/>
                  </a:lnTo>
                  <a:lnTo>
                    <a:pt x="389" y="18"/>
                  </a:lnTo>
                  <a:lnTo>
                    <a:pt x="323" y="60"/>
                  </a:lnTo>
                  <a:lnTo>
                    <a:pt x="317" y="60"/>
                  </a:lnTo>
                  <a:lnTo>
                    <a:pt x="305" y="72"/>
                  </a:lnTo>
                  <a:lnTo>
                    <a:pt x="287" y="78"/>
                  </a:lnTo>
                  <a:lnTo>
                    <a:pt x="263" y="90"/>
                  </a:lnTo>
                  <a:lnTo>
                    <a:pt x="203" y="120"/>
                  </a:lnTo>
                  <a:lnTo>
                    <a:pt x="149" y="150"/>
                  </a:lnTo>
                  <a:lnTo>
                    <a:pt x="78" y="168"/>
                  </a:lnTo>
                  <a:lnTo>
                    <a:pt x="0" y="180"/>
                  </a:lnTo>
                  <a:lnTo>
                    <a:pt x="0" y="527"/>
                  </a:lnTo>
                  <a:lnTo>
                    <a:pt x="1010" y="527"/>
                  </a:lnTo>
                  <a:lnTo>
                    <a:pt x="3725" y="527"/>
                  </a:lnTo>
                  <a:lnTo>
                    <a:pt x="3976" y="527"/>
                  </a:lnTo>
                  <a:lnTo>
                    <a:pt x="3976" y="527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75686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grpSp>
        <p:nvGrpSpPr>
          <p:cNvPr id="44047" name="Group 15"/>
          <p:cNvGrpSpPr>
            <a:grpSpLocks/>
          </p:cNvGrpSpPr>
          <p:nvPr/>
        </p:nvGrpSpPr>
        <p:grpSpPr bwMode="auto">
          <a:xfrm>
            <a:off x="627063" y="6021388"/>
            <a:ext cx="5684837" cy="849312"/>
            <a:chOff x="395" y="3793"/>
            <a:chExt cx="3581" cy="535"/>
          </a:xfrm>
        </p:grpSpPr>
        <p:sp>
          <p:nvSpPr>
            <p:cNvPr id="44048" name="Freeform 16"/>
            <p:cNvSpPr>
              <a:spLocks/>
            </p:cNvSpPr>
            <p:nvPr/>
          </p:nvSpPr>
          <p:spPr bwMode="auto">
            <a:xfrm>
              <a:off x="1196" y="3793"/>
              <a:ext cx="365" cy="291"/>
            </a:xfrm>
            <a:custGeom>
              <a:avLst/>
              <a:gdLst/>
              <a:ahLst/>
              <a:cxnLst>
                <a:cxn ang="0">
                  <a:pos x="24" y="24"/>
                </a:cxn>
                <a:cxn ang="0">
                  <a:pos x="0" y="60"/>
                </a:cxn>
                <a:cxn ang="0">
                  <a:pos x="66" y="108"/>
                </a:cxn>
                <a:cxn ang="0">
                  <a:pos x="143" y="180"/>
                </a:cxn>
                <a:cxn ang="0">
                  <a:pos x="191" y="168"/>
                </a:cxn>
                <a:cxn ang="0">
                  <a:pos x="341" y="287"/>
                </a:cxn>
                <a:cxn ang="0">
                  <a:pos x="305" y="174"/>
                </a:cxn>
                <a:cxn ang="0">
                  <a:pos x="365" y="132"/>
                </a:cxn>
                <a:cxn ang="0">
                  <a:pos x="359" y="126"/>
                </a:cxn>
                <a:cxn ang="0">
                  <a:pos x="335" y="114"/>
                </a:cxn>
                <a:cxn ang="0">
                  <a:pos x="299" y="90"/>
                </a:cxn>
                <a:cxn ang="0">
                  <a:pos x="257" y="72"/>
                </a:cxn>
                <a:cxn ang="0">
                  <a:pos x="215" y="54"/>
                </a:cxn>
                <a:cxn ang="0">
                  <a:pos x="173" y="36"/>
                </a:cxn>
                <a:cxn ang="0">
                  <a:pos x="143" y="24"/>
                </a:cxn>
                <a:cxn ang="0">
                  <a:pos x="131" y="18"/>
                </a:cxn>
                <a:cxn ang="0">
                  <a:pos x="107" y="18"/>
                </a:cxn>
                <a:cxn ang="0">
                  <a:pos x="95" y="18"/>
                </a:cxn>
                <a:cxn ang="0">
                  <a:pos x="72" y="12"/>
                </a:cxn>
                <a:cxn ang="0">
                  <a:pos x="66" y="12"/>
                </a:cxn>
                <a:cxn ang="0">
                  <a:pos x="54" y="6"/>
                </a:cxn>
                <a:cxn ang="0">
                  <a:pos x="42" y="0"/>
                </a:cxn>
                <a:cxn ang="0">
                  <a:pos x="30" y="0"/>
                </a:cxn>
                <a:cxn ang="0">
                  <a:pos x="24" y="24"/>
                </a:cxn>
                <a:cxn ang="0">
                  <a:pos x="24" y="24"/>
                </a:cxn>
              </a:cxnLst>
              <a:rect l="0" t="0" r="r" b="b"/>
              <a:pathLst>
                <a:path w="365" h="287">
                  <a:moveTo>
                    <a:pt x="24" y="24"/>
                  </a:moveTo>
                  <a:lnTo>
                    <a:pt x="0" y="60"/>
                  </a:lnTo>
                  <a:lnTo>
                    <a:pt x="66" y="108"/>
                  </a:lnTo>
                  <a:lnTo>
                    <a:pt x="143" y="180"/>
                  </a:lnTo>
                  <a:lnTo>
                    <a:pt x="191" y="168"/>
                  </a:lnTo>
                  <a:lnTo>
                    <a:pt x="341" y="287"/>
                  </a:lnTo>
                  <a:lnTo>
                    <a:pt x="305" y="174"/>
                  </a:lnTo>
                  <a:lnTo>
                    <a:pt x="365" y="132"/>
                  </a:lnTo>
                  <a:lnTo>
                    <a:pt x="359" y="126"/>
                  </a:lnTo>
                  <a:lnTo>
                    <a:pt x="335" y="114"/>
                  </a:lnTo>
                  <a:lnTo>
                    <a:pt x="299" y="90"/>
                  </a:lnTo>
                  <a:lnTo>
                    <a:pt x="257" y="72"/>
                  </a:lnTo>
                  <a:lnTo>
                    <a:pt x="215" y="54"/>
                  </a:lnTo>
                  <a:lnTo>
                    <a:pt x="173" y="36"/>
                  </a:lnTo>
                  <a:lnTo>
                    <a:pt x="143" y="24"/>
                  </a:lnTo>
                  <a:lnTo>
                    <a:pt x="131" y="18"/>
                  </a:lnTo>
                  <a:lnTo>
                    <a:pt x="107" y="18"/>
                  </a:lnTo>
                  <a:lnTo>
                    <a:pt x="95" y="18"/>
                  </a:lnTo>
                  <a:lnTo>
                    <a:pt x="72" y="12"/>
                  </a:lnTo>
                  <a:lnTo>
                    <a:pt x="66" y="12"/>
                  </a:lnTo>
                  <a:lnTo>
                    <a:pt x="54" y="6"/>
                  </a:lnTo>
                  <a:lnTo>
                    <a:pt x="42" y="0"/>
                  </a:lnTo>
                  <a:lnTo>
                    <a:pt x="30" y="0"/>
                  </a:lnTo>
                  <a:lnTo>
                    <a:pt x="24" y="24"/>
                  </a:lnTo>
                  <a:lnTo>
                    <a:pt x="24" y="24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4049" name="Freeform 17"/>
            <p:cNvSpPr>
              <a:spLocks/>
            </p:cNvSpPr>
            <p:nvPr/>
          </p:nvSpPr>
          <p:spPr bwMode="auto">
            <a:xfrm>
              <a:off x="1943" y="3829"/>
              <a:ext cx="2033" cy="499"/>
            </a:xfrm>
            <a:custGeom>
              <a:avLst/>
              <a:gdLst/>
              <a:ahLst/>
              <a:cxnLst>
                <a:cxn ang="0">
                  <a:pos x="186" y="18"/>
                </a:cxn>
                <a:cxn ang="0">
                  <a:pos x="138" y="6"/>
                </a:cxn>
                <a:cxn ang="0">
                  <a:pos x="96" y="0"/>
                </a:cxn>
                <a:cxn ang="0">
                  <a:pos x="36" y="0"/>
                </a:cxn>
                <a:cxn ang="0">
                  <a:pos x="12" y="25"/>
                </a:cxn>
                <a:cxn ang="0">
                  <a:pos x="0" y="128"/>
                </a:cxn>
                <a:cxn ang="0">
                  <a:pos x="60" y="104"/>
                </a:cxn>
                <a:cxn ang="0">
                  <a:pos x="90" y="134"/>
                </a:cxn>
                <a:cxn ang="0">
                  <a:pos x="150" y="153"/>
                </a:cxn>
                <a:cxn ang="0">
                  <a:pos x="209" y="273"/>
                </a:cxn>
                <a:cxn ang="0">
                  <a:pos x="401" y="359"/>
                </a:cxn>
                <a:cxn ang="0">
                  <a:pos x="777" y="359"/>
                </a:cxn>
                <a:cxn ang="0">
                  <a:pos x="2033" y="499"/>
                </a:cxn>
                <a:cxn ang="0">
                  <a:pos x="2033" y="499"/>
                </a:cxn>
                <a:cxn ang="0">
                  <a:pos x="1991" y="493"/>
                </a:cxn>
                <a:cxn ang="0">
                  <a:pos x="676" y="243"/>
                </a:cxn>
                <a:cxn ang="0">
                  <a:pos x="514" y="159"/>
                </a:cxn>
                <a:cxn ang="0">
                  <a:pos x="425" y="110"/>
                </a:cxn>
                <a:cxn ang="0">
                  <a:pos x="365" y="92"/>
                </a:cxn>
                <a:cxn ang="0">
                  <a:pos x="281" y="61"/>
                </a:cxn>
                <a:cxn ang="0">
                  <a:pos x="186" y="18"/>
                </a:cxn>
                <a:cxn ang="0">
                  <a:pos x="186" y="18"/>
                </a:cxn>
              </a:cxnLst>
              <a:rect l="0" t="0" r="r" b="b"/>
              <a:pathLst>
                <a:path w="2033" h="499">
                  <a:moveTo>
                    <a:pt x="186" y="18"/>
                  </a:moveTo>
                  <a:lnTo>
                    <a:pt x="138" y="6"/>
                  </a:lnTo>
                  <a:lnTo>
                    <a:pt x="96" y="0"/>
                  </a:lnTo>
                  <a:lnTo>
                    <a:pt x="36" y="0"/>
                  </a:lnTo>
                  <a:lnTo>
                    <a:pt x="12" y="25"/>
                  </a:lnTo>
                  <a:lnTo>
                    <a:pt x="0" y="128"/>
                  </a:lnTo>
                  <a:lnTo>
                    <a:pt x="60" y="104"/>
                  </a:lnTo>
                  <a:lnTo>
                    <a:pt x="90" y="134"/>
                  </a:lnTo>
                  <a:lnTo>
                    <a:pt x="150" y="153"/>
                  </a:lnTo>
                  <a:lnTo>
                    <a:pt x="209" y="273"/>
                  </a:lnTo>
                  <a:lnTo>
                    <a:pt x="401" y="359"/>
                  </a:lnTo>
                  <a:lnTo>
                    <a:pt x="777" y="359"/>
                  </a:lnTo>
                  <a:lnTo>
                    <a:pt x="2033" y="499"/>
                  </a:lnTo>
                  <a:lnTo>
                    <a:pt x="2033" y="499"/>
                  </a:lnTo>
                  <a:lnTo>
                    <a:pt x="1991" y="493"/>
                  </a:lnTo>
                  <a:lnTo>
                    <a:pt x="676" y="243"/>
                  </a:lnTo>
                  <a:lnTo>
                    <a:pt x="514" y="159"/>
                  </a:lnTo>
                  <a:lnTo>
                    <a:pt x="425" y="110"/>
                  </a:lnTo>
                  <a:lnTo>
                    <a:pt x="365" y="92"/>
                  </a:lnTo>
                  <a:lnTo>
                    <a:pt x="281" y="61"/>
                  </a:lnTo>
                  <a:lnTo>
                    <a:pt x="186" y="18"/>
                  </a:lnTo>
                  <a:lnTo>
                    <a:pt x="186" y="18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4050" name="Freeform 18"/>
            <p:cNvSpPr>
              <a:spLocks/>
            </p:cNvSpPr>
            <p:nvPr/>
          </p:nvSpPr>
          <p:spPr bwMode="auto">
            <a:xfrm>
              <a:off x="1830" y="3823"/>
              <a:ext cx="71" cy="61"/>
            </a:xfrm>
            <a:custGeom>
              <a:avLst/>
              <a:gdLst/>
              <a:ahLst/>
              <a:cxnLst>
                <a:cxn ang="0">
                  <a:pos x="0" y="18"/>
                </a:cxn>
                <a:cxn ang="0">
                  <a:pos x="6" y="18"/>
                </a:cxn>
                <a:cxn ang="0">
                  <a:pos x="12" y="12"/>
                </a:cxn>
                <a:cxn ang="0">
                  <a:pos x="6" y="6"/>
                </a:cxn>
                <a:cxn ang="0">
                  <a:pos x="0" y="0"/>
                </a:cxn>
                <a:cxn ang="0">
                  <a:pos x="29" y="18"/>
                </a:cxn>
                <a:cxn ang="0">
                  <a:pos x="53" y="18"/>
                </a:cxn>
                <a:cxn ang="0">
                  <a:pos x="59" y="30"/>
                </a:cxn>
                <a:cxn ang="0">
                  <a:pos x="65" y="42"/>
                </a:cxn>
                <a:cxn ang="0">
                  <a:pos x="71" y="54"/>
                </a:cxn>
                <a:cxn ang="0">
                  <a:pos x="71" y="60"/>
                </a:cxn>
                <a:cxn ang="0">
                  <a:pos x="59" y="54"/>
                </a:cxn>
                <a:cxn ang="0">
                  <a:pos x="47" y="42"/>
                </a:cxn>
                <a:cxn ang="0">
                  <a:pos x="23" y="30"/>
                </a:cxn>
                <a:cxn ang="0">
                  <a:pos x="23" y="36"/>
                </a:cxn>
                <a:cxn ang="0">
                  <a:pos x="18" y="42"/>
                </a:cxn>
                <a:cxn ang="0">
                  <a:pos x="12" y="48"/>
                </a:cxn>
                <a:cxn ang="0">
                  <a:pos x="6" y="48"/>
                </a:cxn>
                <a:cxn ang="0">
                  <a:pos x="6" y="48"/>
                </a:cxn>
                <a:cxn ang="0">
                  <a:pos x="6" y="36"/>
                </a:cxn>
                <a:cxn ang="0">
                  <a:pos x="0" y="18"/>
                </a:cxn>
                <a:cxn ang="0">
                  <a:pos x="0" y="18"/>
                </a:cxn>
              </a:cxnLst>
              <a:rect l="0" t="0" r="r" b="b"/>
              <a:pathLst>
                <a:path w="71" h="60">
                  <a:moveTo>
                    <a:pt x="0" y="18"/>
                  </a:moveTo>
                  <a:lnTo>
                    <a:pt x="6" y="18"/>
                  </a:lnTo>
                  <a:lnTo>
                    <a:pt x="12" y="12"/>
                  </a:lnTo>
                  <a:lnTo>
                    <a:pt x="6" y="6"/>
                  </a:lnTo>
                  <a:lnTo>
                    <a:pt x="0" y="0"/>
                  </a:lnTo>
                  <a:lnTo>
                    <a:pt x="29" y="18"/>
                  </a:lnTo>
                  <a:lnTo>
                    <a:pt x="53" y="18"/>
                  </a:lnTo>
                  <a:lnTo>
                    <a:pt x="59" y="30"/>
                  </a:lnTo>
                  <a:lnTo>
                    <a:pt x="65" y="42"/>
                  </a:lnTo>
                  <a:lnTo>
                    <a:pt x="71" y="54"/>
                  </a:lnTo>
                  <a:lnTo>
                    <a:pt x="71" y="60"/>
                  </a:lnTo>
                  <a:lnTo>
                    <a:pt x="59" y="54"/>
                  </a:lnTo>
                  <a:lnTo>
                    <a:pt x="47" y="42"/>
                  </a:lnTo>
                  <a:lnTo>
                    <a:pt x="23" y="30"/>
                  </a:lnTo>
                  <a:lnTo>
                    <a:pt x="23" y="36"/>
                  </a:lnTo>
                  <a:lnTo>
                    <a:pt x="18" y="42"/>
                  </a:lnTo>
                  <a:lnTo>
                    <a:pt x="12" y="48"/>
                  </a:lnTo>
                  <a:lnTo>
                    <a:pt x="6" y="48"/>
                  </a:lnTo>
                  <a:lnTo>
                    <a:pt x="6" y="48"/>
                  </a:lnTo>
                  <a:lnTo>
                    <a:pt x="6" y="36"/>
                  </a:lnTo>
                  <a:lnTo>
                    <a:pt x="0" y="18"/>
                  </a:lnTo>
                  <a:lnTo>
                    <a:pt x="0" y="18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4051" name="Freeform 19"/>
            <p:cNvSpPr>
              <a:spLocks/>
            </p:cNvSpPr>
            <p:nvPr/>
          </p:nvSpPr>
          <p:spPr bwMode="auto">
            <a:xfrm>
              <a:off x="855" y="3842"/>
              <a:ext cx="161" cy="164"/>
            </a:xfrm>
            <a:custGeom>
              <a:avLst/>
              <a:gdLst/>
              <a:ahLst/>
              <a:cxnLst>
                <a:cxn ang="0">
                  <a:pos x="30" y="0"/>
                </a:cxn>
                <a:cxn ang="0">
                  <a:pos x="48" y="6"/>
                </a:cxn>
                <a:cxn ang="0">
                  <a:pos x="72" y="6"/>
                </a:cxn>
                <a:cxn ang="0">
                  <a:pos x="114" y="12"/>
                </a:cxn>
                <a:cxn ang="0">
                  <a:pos x="96" y="54"/>
                </a:cxn>
                <a:cxn ang="0">
                  <a:pos x="96" y="60"/>
                </a:cxn>
                <a:cxn ang="0">
                  <a:pos x="102" y="72"/>
                </a:cxn>
                <a:cxn ang="0">
                  <a:pos x="108" y="84"/>
                </a:cxn>
                <a:cxn ang="0">
                  <a:pos x="120" y="96"/>
                </a:cxn>
                <a:cxn ang="0">
                  <a:pos x="143" y="114"/>
                </a:cxn>
                <a:cxn ang="0">
                  <a:pos x="155" y="138"/>
                </a:cxn>
                <a:cxn ang="0">
                  <a:pos x="161" y="156"/>
                </a:cxn>
                <a:cxn ang="0">
                  <a:pos x="161" y="162"/>
                </a:cxn>
                <a:cxn ang="0">
                  <a:pos x="96" y="102"/>
                </a:cxn>
                <a:cxn ang="0">
                  <a:pos x="30" y="54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30" y="0"/>
                </a:cxn>
              </a:cxnLst>
              <a:rect l="0" t="0" r="r" b="b"/>
              <a:pathLst>
                <a:path w="161" h="162">
                  <a:moveTo>
                    <a:pt x="30" y="0"/>
                  </a:moveTo>
                  <a:lnTo>
                    <a:pt x="48" y="6"/>
                  </a:lnTo>
                  <a:lnTo>
                    <a:pt x="72" y="6"/>
                  </a:lnTo>
                  <a:lnTo>
                    <a:pt x="114" y="12"/>
                  </a:lnTo>
                  <a:lnTo>
                    <a:pt x="96" y="54"/>
                  </a:lnTo>
                  <a:lnTo>
                    <a:pt x="96" y="60"/>
                  </a:lnTo>
                  <a:lnTo>
                    <a:pt x="102" y="72"/>
                  </a:lnTo>
                  <a:lnTo>
                    <a:pt x="108" y="84"/>
                  </a:lnTo>
                  <a:lnTo>
                    <a:pt x="120" y="96"/>
                  </a:lnTo>
                  <a:lnTo>
                    <a:pt x="143" y="114"/>
                  </a:lnTo>
                  <a:lnTo>
                    <a:pt x="155" y="138"/>
                  </a:lnTo>
                  <a:lnTo>
                    <a:pt x="161" y="156"/>
                  </a:lnTo>
                  <a:lnTo>
                    <a:pt x="161" y="162"/>
                  </a:lnTo>
                  <a:lnTo>
                    <a:pt x="96" y="102"/>
                  </a:lnTo>
                  <a:lnTo>
                    <a:pt x="30" y="54"/>
                  </a:lnTo>
                  <a:lnTo>
                    <a:pt x="0" y="0"/>
                  </a:lnTo>
                  <a:lnTo>
                    <a:pt x="30" y="0"/>
                  </a:lnTo>
                  <a:lnTo>
                    <a:pt x="30" y="0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4052" name="Freeform 20"/>
            <p:cNvSpPr>
              <a:spLocks/>
            </p:cNvSpPr>
            <p:nvPr/>
          </p:nvSpPr>
          <p:spPr bwMode="auto">
            <a:xfrm>
              <a:off x="706" y="3854"/>
              <a:ext cx="59" cy="61"/>
            </a:xfrm>
            <a:custGeom>
              <a:avLst/>
              <a:gdLst/>
              <a:ahLst/>
              <a:cxnLst>
                <a:cxn ang="0">
                  <a:pos x="59" y="6"/>
                </a:cxn>
                <a:cxn ang="0">
                  <a:pos x="41" y="30"/>
                </a:cxn>
                <a:cxn ang="0">
                  <a:pos x="41" y="36"/>
                </a:cxn>
                <a:cxn ang="0">
                  <a:pos x="47" y="42"/>
                </a:cxn>
                <a:cxn ang="0">
                  <a:pos x="53" y="54"/>
                </a:cxn>
                <a:cxn ang="0">
                  <a:pos x="53" y="60"/>
                </a:cxn>
                <a:cxn ang="0">
                  <a:pos x="47" y="54"/>
                </a:cxn>
                <a:cxn ang="0">
                  <a:pos x="35" y="48"/>
                </a:cxn>
                <a:cxn ang="0">
                  <a:pos x="23" y="36"/>
                </a:cxn>
                <a:cxn ang="0">
                  <a:pos x="17" y="30"/>
                </a:cxn>
                <a:cxn ang="0">
                  <a:pos x="0" y="0"/>
                </a:cxn>
                <a:cxn ang="0">
                  <a:pos x="59" y="6"/>
                </a:cxn>
                <a:cxn ang="0">
                  <a:pos x="59" y="6"/>
                </a:cxn>
              </a:cxnLst>
              <a:rect l="0" t="0" r="r" b="b"/>
              <a:pathLst>
                <a:path w="59" h="60">
                  <a:moveTo>
                    <a:pt x="59" y="6"/>
                  </a:moveTo>
                  <a:lnTo>
                    <a:pt x="41" y="30"/>
                  </a:lnTo>
                  <a:lnTo>
                    <a:pt x="41" y="36"/>
                  </a:lnTo>
                  <a:lnTo>
                    <a:pt x="47" y="42"/>
                  </a:lnTo>
                  <a:lnTo>
                    <a:pt x="53" y="54"/>
                  </a:lnTo>
                  <a:lnTo>
                    <a:pt x="53" y="60"/>
                  </a:lnTo>
                  <a:lnTo>
                    <a:pt x="47" y="54"/>
                  </a:lnTo>
                  <a:lnTo>
                    <a:pt x="35" y="48"/>
                  </a:lnTo>
                  <a:lnTo>
                    <a:pt x="23" y="36"/>
                  </a:lnTo>
                  <a:lnTo>
                    <a:pt x="17" y="30"/>
                  </a:lnTo>
                  <a:lnTo>
                    <a:pt x="0" y="0"/>
                  </a:lnTo>
                  <a:lnTo>
                    <a:pt x="59" y="6"/>
                  </a:lnTo>
                  <a:lnTo>
                    <a:pt x="59" y="6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4053" name="Freeform 21"/>
            <p:cNvSpPr>
              <a:spLocks/>
            </p:cNvSpPr>
            <p:nvPr/>
          </p:nvSpPr>
          <p:spPr bwMode="auto">
            <a:xfrm>
              <a:off x="395" y="3811"/>
              <a:ext cx="245" cy="207"/>
            </a:xfrm>
            <a:custGeom>
              <a:avLst/>
              <a:gdLst/>
              <a:ahLst/>
              <a:cxnLst>
                <a:cxn ang="0">
                  <a:pos x="233" y="36"/>
                </a:cxn>
                <a:cxn ang="0">
                  <a:pos x="245" y="42"/>
                </a:cxn>
                <a:cxn ang="0">
                  <a:pos x="209" y="84"/>
                </a:cxn>
                <a:cxn ang="0">
                  <a:pos x="143" y="132"/>
                </a:cxn>
                <a:cxn ang="0">
                  <a:pos x="167" y="156"/>
                </a:cxn>
                <a:cxn ang="0">
                  <a:pos x="179" y="204"/>
                </a:cxn>
                <a:cxn ang="0">
                  <a:pos x="77" y="132"/>
                </a:cxn>
                <a:cxn ang="0">
                  <a:pos x="47" y="84"/>
                </a:cxn>
                <a:cxn ang="0">
                  <a:pos x="89" y="66"/>
                </a:cxn>
                <a:cxn ang="0">
                  <a:pos x="59" y="36"/>
                </a:cxn>
                <a:cxn ang="0">
                  <a:pos x="0" y="12"/>
                </a:cxn>
                <a:cxn ang="0">
                  <a:pos x="0" y="0"/>
                </a:cxn>
                <a:cxn ang="0">
                  <a:pos x="6" y="0"/>
                </a:cxn>
                <a:cxn ang="0">
                  <a:pos x="12" y="0"/>
                </a:cxn>
                <a:cxn ang="0">
                  <a:pos x="47" y="6"/>
                </a:cxn>
                <a:cxn ang="0">
                  <a:pos x="77" y="6"/>
                </a:cxn>
                <a:cxn ang="0">
                  <a:pos x="83" y="6"/>
                </a:cxn>
                <a:cxn ang="0">
                  <a:pos x="89" y="6"/>
                </a:cxn>
                <a:cxn ang="0">
                  <a:pos x="101" y="12"/>
                </a:cxn>
                <a:cxn ang="0">
                  <a:pos x="125" y="12"/>
                </a:cxn>
                <a:cxn ang="0">
                  <a:pos x="143" y="18"/>
                </a:cxn>
                <a:cxn ang="0">
                  <a:pos x="149" y="18"/>
                </a:cxn>
                <a:cxn ang="0">
                  <a:pos x="149" y="18"/>
                </a:cxn>
                <a:cxn ang="0">
                  <a:pos x="203" y="24"/>
                </a:cxn>
                <a:cxn ang="0">
                  <a:pos x="233" y="36"/>
                </a:cxn>
                <a:cxn ang="0">
                  <a:pos x="233" y="36"/>
                </a:cxn>
              </a:cxnLst>
              <a:rect l="0" t="0" r="r" b="b"/>
              <a:pathLst>
                <a:path w="245" h="204">
                  <a:moveTo>
                    <a:pt x="233" y="36"/>
                  </a:moveTo>
                  <a:lnTo>
                    <a:pt x="245" y="42"/>
                  </a:lnTo>
                  <a:lnTo>
                    <a:pt x="209" y="84"/>
                  </a:lnTo>
                  <a:lnTo>
                    <a:pt x="143" y="132"/>
                  </a:lnTo>
                  <a:lnTo>
                    <a:pt x="167" y="156"/>
                  </a:lnTo>
                  <a:lnTo>
                    <a:pt x="179" y="204"/>
                  </a:lnTo>
                  <a:lnTo>
                    <a:pt x="77" y="132"/>
                  </a:lnTo>
                  <a:lnTo>
                    <a:pt x="47" y="84"/>
                  </a:lnTo>
                  <a:lnTo>
                    <a:pt x="89" y="66"/>
                  </a:lnTo>
                  <a:lnTo>
                    <a:pt x="59" y="36"/>
                  </a:lnTo>
                  <a:lnTo>
                    <a:pt x="0" y="12"/>
                  </a:lnTo>
                  <a:lnTo>
                    <a:pt x="0" y="0"/>
                  </a:lnTo>
                  <a:lnTo>
                    <a:pt x="6" y="0"/>
                  </a:lnTo>
                  <a:lnTo>
                    <a:pt x="12" y="0"/>
                  </a:lnTo>
                  <a:lnTo>
                    <a:pt x="47" y="6"/>
                  </a:lnTo>
                  <a:lnTo>
                    <a:pt x="77" y="6"/>
                  </a:lnTo>
                  <a:lnTo>
                    <a:pt x="83" y="6"/>
                  </a:lnTo>
                  <a:lnTo>
                    <a:pt x="89" y="6"/>
                  </a:lnTo>
                  <a:lnTo>
                    <a:pt x="101" y="12"/>
                  </a:lnTo>
                  <a:lnTo>
                    <a:pt x="125" y="12"/>
                  </a:lnTo>
                  <a:lnTo>
                    <a:pt x="143" y="18"/>
                  </a:lnTo>
                  <a:lnTo>
                    <a:pt x="149" y="18"/>
                  </a:lnTo>
                  <a:lnTo>
                    <a:pt x="149" y="18"/>
                  </a:lnTo>
                  <a:lnTo>
                    <a:pt x="203" y="24"/>
                  </a:lnTo>
                  <a:lnTo>
                    <a:pt x="233" y="36"/>
                  </a:lnTo>
                  <a:lnTo>
                    <a:pt x="233" y="36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44054" name="Rectangle 2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2860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44055" name="Rectangle 2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49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4056" name="Rectangle 2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cs-CZ"/>
          </a:p>
        </p:txBody>
      </p:sp>
      <p:sp>
        <p:nvSpPr>
          <p:cNvPr id="44057" name="Rectangle 2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cs-CZ"/>
          </a:p>
        </p:txBody>
      </p:sp>
      <p:sp>
        <p:nvSpPr>
          <p:cNvPr id="44058" name="Rectangle 2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0D0C2B2F-95A1-4BF1-AD24-7C6EEB5BDBB8}" type="slidenum">
              <a:rPr lang="cs-CZ"/>
              <a:pPr/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77" r:id="rId1"/>
    <p:sldLayoutId id="2147483678" r:id="rId2"/>
    <p:sldLayoutId id="2147483679" r:id="rId3"/>
    <p:sldLayoutId id="2147483680" r:id="rId4"/>
    <p:sldLayoutId id="2147483681" r:id="rId5"/>
    <p:sldLayoutId id="2147483682" r:id="rId6"/>
    <p:sldLayoutId id="2147483683" r:id="rId7"/>
    <p:sldLayoutId id="2147483684" r:id="rId8"/>
    <p:sldLayoutId id="2147483685" r:id="rId9"/>
    <p:sldLayoutId id="2147483686" r:id="rId10"/>
    <p:sldLayoutId id="2147483687" r:id="rId11"/>
    <p:sldLayoutId id="2147483688" r:id="rId12"/>
  </p:sldLayoutIdLst>
  <p:timing>
    <p:tnLst>
      <p:par>
        <p:cTn id="1" dur="indefinite" restart="never" nodeType="tmRoot"/>
      </p:par>
    </p:tnLst>
  </p:timing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tx2"/>
        </a:buClr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51520" y="2565400"/>
            <a:ext cx="8640960" cy="1470025"/>
          </a:xfrm>
        </p:spPr>
        <p:txBody>
          <a:bodyPr/>
          <a:lstStyle/>
          <a:p>
            <a:r>
              <a:rPr lang="cs-CZ" sz="6600" b="1" dirty="0" smtClean="0"/>
              <a:t>Abiotický faktor </a:t>
            </a:r>
            <a:r>
              <a:rPr lang="cs-CZ" sz="11800" b="1" dirty="0" smtClean="0"/>
              <a:t>teplo</a:t>
            </a:r>
            <a:r>
              <a:rPr lang="cs-CZ" sz="11800" b="1" u="sng" dirty="0"/>
              <a:t/>
            </a:r>
            <a:br>
              <a:rPr lang="cs-CZ" sz="11800" b="1" u="sng" dirty="0"/>
            </a:br>
            <a:endParaRPr lang="cs-CZ" sz="66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Ekologické pojmy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5400" dirty="0" smtClean="0"/>
              <a:t>Anotace:</a:t>
            </a:r>
          </a:p>
          <a:p>
            <a:r>
              <a:rPr lang="cs-CZ" dirty="0" smtClean="0"/>
              <a:t>Prezentace slouží </a:t>
            </a:r>
            <a:r>
              <a:rPr lang="cs-CZ" dirty="0" smtClean="0"/>
              <a:t>k  </a:t>
            </a:r>
            <a:r>
              <a:rPr lang="cs-CZ" dirty="0" smtClean="0"/>
              <a:t>seznámení žáků s </a:t>
            </a:r>
            <a:r>
              <a:rPr lang="cs-CZ" dirty="0" smtClean="0"/>
              <a:t>abiotickým faktorem teplo.</a:t>
            </a:r>
            <a:endParaRPr lang="cs-CZ" dirty="0" smtClean="0"/>
          </a:p>
          <a:p>
            <a:r>
              <a:rPr lang="cs-CZ" dirty="0" smtClean="0"/>
              <a:t> Je určena pro výuku ekologie v 1. ročníku střední školy.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228600"/>
            <a:ext cx="8219256" cy="1143000"/>
          </a:xfrm>
        </p:spPr>
        <p:txBody>
          <a:bodyPr/>
          <a:lstStyle/>
          <a:p>
            <a:r>
              <a:rPr lang="cs-CZ" dirty="0" smtClean="0"/>
              <a:t>Teplo</a:t>
            </a:r>
            <a:endParaRPr lang="cs-CZ" dirty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1556792"/>
            <a:ext cx="9144000" cy="1872208"/>
          </a:xfrm>
        </p:spPr>
        <p:txBody>
          <a:bodyPr/>
          <a:lstStyle/>
          <a:p>
            <a:pPr algn="ctr"/>
            <a:endParaRPr lang="cs-CZ" dirty="0"/>
          </a:p>
        </p:txBody>
      </p:sp>
      <p:pic>
        <p:nvPicPr>
          <p:cNvPr id="1026" name="Picture 2" descr="P:\dumy\slunc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1484784"/>
            <a:ext cx="4248472" cy="4248472"/>
          </a:xfrm>
          <a:prstGeom prst="rect">
            <a:avLst/>
          </a:prstGeom>
          <a:noFill/>
        </p:spPr>
      </p:pic>
      <p:pic>
        <p:nvPicPr>
          <p:cNvPr id="2050" name="Picture 2" descr="P:\dumy\ohen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932040" y="2780928"/>
            <a:ext cx="3954016" cy="29655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dirty="0" smtClean="0"/>
              <a:t>teplo</a:t>
            </a:r>
            <a:endParaRPr lang="cs-CZ" sz="4000" b="1" dirty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750" y="1628775"/>
            <a:ext cx="8229600" cy="4525963"/>
          </a:xfrm>
        </p:spPr>
        <p:txBody>
          <a:bodyPr/>
          <a:lstStyle/>
          <a:p>
            <a:r>
              <a:rPr lang="cs-CZ" dirty="0" smtClean="0"/>
              <a:t>Zdroje tepla: infračervené </a:t>
            </a:r>
            <a:r>
              <a:rPr lang="cs-CZ" dirty="0" smtClean="0"/>
              <a:t>záření, </a:t>
            </a:r>
            <a:r>
              <a:rPr lang="cs-CZ" dirty="0" smtClean="0"/>
              <a:t>teplo přijaté </a:t>
            </a:r>
            <a:r>
              <a:rPr lang="cs-CZ" dirty="0" smtClean="0"/>
              <a:t>od okolí, teplo uvolněné při </a:t>
            </a:r>
            <a:r>
              <a:rPr lang="cs-CZ" dirty="0" smtClean="0"/>
              <a:t>metabolismu</a:t>
            </a:r>
          </a:p>
          <a:p>
            <a:endParaRPr lang="cs-CZ" dirty="0" smtClean="0"/>
          </a:p>
          <a:p>
            <a:r>
              <a:rPr lang="cs-CZ" dirty="0" smtClean="0"/>
              <a:t>teplotní optimum u většiny rostlin a živočichů: 15–30 °C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Teplo a organismy</a:t>
            </a:r>
            <a:endParaRPr lang="cs-CZ" dirty="0"/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u="sng" dirty="0" smtClean="0"/>
              <a:t>eurytermní organismy</a:t>
            </a:r>
            <a:r>
              <a:rPr lang="cs-CZ" dirty="0" smtClean="0"/>
              <a:t> </a:t>
            </a:r>
            <a:endParaRPr lang="cs-CZ" dirty="0" smtClean="0"/>
          </a:p>
          <a:p>
            <a:r>
              <a:rPr lang="cs-CZ" dirty="0" smtClean="0"/>
              <a:t>snesou </a:t>
            </a:r>
            <a:r>
              <a:rPr lang="cs-CZ" dirty="0" smtClean="0"/>
              <a:t>velké výkyvy </a:t>
            </a:r>
            <a:r>
              <a:rPr lang="cs-CZ" dirty="0" smtClean="0"/>
              <a:t>teplot</a:t>
            </a:r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smtClean="0"/>
              <a:t> </a:t>
            </a:r>
            <a:r>
              <a:rPr lang="cs-CZ" dirty="0" smtClean="0"/>
              <a:t>– vyskytují se v různých zeměpisných šířkách (rozmezí od –5 °C do +55 °C)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395288" y="0"/>
            <a:ext cx="8229600" cy="1143000"/>
          </a:xfrm>
        </p:spPr>
        <p:txBody>
          <a:bodyPr/>
          <a:lstStyle/>
          <a:p>
            <a:r>
              <a:rPr lang="cs-CZ" sz="2800" dirty="0" smtClean="0"/>
              <a:t>Teplo a organismy</a:t>
            </a:r>
            <a:endParaRPr lang="cs-CZ" sz="2800" u="sng" dirty="0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23850" y="1412775"/>
            <a:ext cx="8496300" cy="5111849"/>
          </a:xfrm>
        </p:spPr>
        <p:txBody>
          <a:bodyPr/>
          <a:lstStyle/>
          <a:p>
            <a:r>
              <a:rPr lang="cs-CZ" u="sng" dirty="0" smtClean="0"/>
              <a:t>stenotermní </a:t>
            </a:r>
            <a:r>
              <a:rPr lang="cs-CZ" u="sng" dirty="0" smtClean="0"/>
              <a:t>organismy</a:t>
            </a:r>
          </a:p>
          <a:p>
            <a:r>
              <a:rPr lang="cs-CZ" dirty="0" smtClean="0"/>
              <a:t>snesou </a:t>
            </a:r>
            <a:r>
              <a:rPr lang="cs-CZ" dirty="0" smtClean="0"/>
              <a:t>malé kolísání teplot</a:t>
            </a:r>
            <a:r>
              <a:rPr lang="cs-CZ" dirty="0" smtClean="0"/>
              <a:t>:</a:t>
            </a:r>
          </a:p>
          <a:p>
            <a:pPr>
              <a:buNone/>
            </a:pPr>
            <a:r>
              <a:rPr lang="cs-CZ" i="1" dirty="0" smtClean="0"/>
              <a:t>- teplomilné</a:t>
            </a:r>
            <a:r>
              <a:rPr lang="cs-CZ" dirty="0" smtClean="0"/>
              <a:t> (banánovník, žirafa)</a:t>
            </a:r>
            <a:endParaRPr lang="cs-CZ" sz="8800" dirty="0" smtClean="0"/>
          </a:p>
          <a:p>
            <a:pPr>
              <a:buNone/>
            </a:pPr>
            <a:r>
              <a:rPr lang="cs-CZ" i="1" dirty="0" smtClean="0"/>
              <a:t>- chladnomilné</a:t>
            </a:r>
            <a:r>
              <a:rPr lang="cs-CZ" dirty="0" smtClean="0"/>
              <a:t> (sob, tučňák, vrba)</a:t>
            </a:r>
            <a:endParaRPr lang="cs-CZ" sz="8800" dirty="0" smtClean="0"/>
          </a:p>
          <a:p>
            <a:r>
              <a:rPr lang="cs-CZ" dirty="0" smtClean="0"/>
              <a:t>v některých případech až </a:t>
            </a:r>
            <a:r>
              <a:rPr lang="cs-CZ" dirty="0" err="1" smtClean="0"/>
              <a:t>extrémofilové</a:t>
            </a:r>
            <a:r>
              <a:rPr lang="cs-CZ" dirty="0" smtClean="0"/>
              <a:t>:</a:t>
            </a:r>
            <a:endParaRPr lang="cs-CZ" sz="8800" dirty="0" smtClean="0"/>
          </a:p>
          <a:p>
            <a:pPr lvl="1"/>
            <a:r>
              <a:rPr lang="cs-CZ" i="1" dirty="0" smtClean="0"/>
              <a:t>psychrofilní</a:t>
            </a:r>
            <a:r>
              <a:rPr lang="cs-CZ" dirty="0" smtClean="0"/>
              <a:t> – např. spory některých bakterií vydrží až –271 °C</a:t>
            </a:r>
            <a:endParaRPr lang="cs-CZ" sz="7200" dirty="0" smtClean="0"/>
          </a:p>
          <a:p>
            <a:pPr lvl="1"/>
            <a:r>
              <a:rPr lang="cs-CZ" i="1" dirty="0" smtClean="0"/>
              <a:t>termofilní</a:t>
            </a:r>
            <a:r>
              <a:rPr lang="cs-CZ" dirty="0" smtClean="0"/>
              <a:t> – např. pro bakterie horkých podmořských pramenů je optimum kolem 100 °C</a:t>
            </a:r>
            <a:endParaRPr lang="cs-CZ" sz="72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Teplo a rostliny</a:t>
            </a:r>
            <a:endParaRPr lang="cs-CZ" dirty="0"/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="1" dirty="0" smtClean="0"/>
              <a:t>vliv teploty na rostliny</a:t>
            </a:r>
            <a:endParaRPr lang="cs-CZ" sz="8800" dirty="0" smtClean="0"/>
          </a:p>
          <a:p>
            <a:pPr lvl="1"/>
            <a:r>
              <a:rPr lang="cs-CZ" dirty="0" smtClean="0"/>
              <a:t>regulace tepla pomocí transpirace (sklápění listů, opad listů, lesklý povrch listů)</a:t>
            </a:r>
            <a:endParaRPr lang="cs-CZ" sz="7200" dirty="0" smtClean="0"/>
          </a:p>
          <a:p>
            <a:pPr lvl="1"/>
            <a:r>
              <a:rPr lang="cs-CZ" dirty="0" smtClean="0"/>
              <a:t>odolnost semen snížením obsahu vody</a:t>
            </a:r>
            <a:endParaRPr lang="cs-CZ" sz="7200" dirty="0" smtClean="0"/>
          </a:p>
          <a:p>
            <a:pPr lvl="1"/>
            <a:r>
              <a:rPr lang="cs-CZ" dirty="0" smtClean="0"/>
              <a:t>biochemické adaptace (pouštní sukulenty, řasy horkých pramenů)</a:t>
            </a:r>
            <a:endParaRPr lang="cs-CZ" sz="7200" dirty="0" smtClean="0"/>
          </a:p>
          <a:p>
            <a:pPr lvl="1"/>
            <a:r>
              <a:rPr lang="cs-CZ" dirty="0" smtClean="0"/>
              <a:t>kolísání teplost (nutné pro klíčení semen)</a:t>
            </a:r>
            <a:endParaRPr lang="cs-CZ" sz="7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Teplo a živočichové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vliv teploty na živočichy</a:t>
            </a:r>
            <a:endParaRPr lang="cs-CZ" sz="8800" dirty="0" smtClean="0"/>
          </a:p>
          <a:p>
            <a:pPr lvl="1"/>
            <a:r>
              <a:rPr lang="cs-CZ" dirty="0" err="1" smtClean="0"/>
              <a:t>ektotermní</a:t>
            </a:r>
            <a:r>
              <a:rPr lang="cs-CZ" dirty="0" smtClean="0"/>
              <a:t> živočichové</a:t>
            </a:r>
            <a:endParaRPr lang="cs-CZ" sz="7200" dirty="0" smtClean="0"/>
          </a:p>
          <a:p>
            <a:pPr lvl="2"/>
            <a:r>
              <a:rPr lang="cs-CZ" dirty="0" smtClean="0"/>
              <a:t>teplota těla závisí na okolí</a:t>
            </a:r>
            <a:endParaRPr lang="cs-CZ" sz="6000" dirty="0" smtClean="0"/>
          </a:p>
          <a:p>
            <a:pPr lvl="2"/>
            <a:r>
              <a:rPr lang="cs-CZ" dirty="0" smtClean="0"/>
              <a:t>malá produkce tepla, vysoké ztráty</a:t>
            </a:r>
            <a:endParaRPr lang="cs-CZ" sz="6000" dirty="0" smtClean="0"/>
          </a:p>
          <a:p>
            <a:pPr lvl="2"/>
            <a:r>
              <a:rPr lang="cs-CZ" dirty="0" smtClean="0"/>
              <a:t>teplota ovlivňuje rozmnožování, zbarvení  (nižší teploty – tmavé formy), aktivitu pohybu, příjmu potravy</a:t>
            </a:r>
            <a:endParaRPr lang="cs-CZ" sz="6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Teplo a živočichové</a:t>
            </a:r>
            <a:endParaRPr lang="cs-CZ" u="sng" dirty="0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412875"/>
            <a:ext cx="8229600" cy="4929188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- endotermní </a:t>
            </a:r>
            <a:r>
              <a:rPr lang="cs-CZ" dirty="0" smtClean="0"/>
              <a:t>živočichové</a:t>
            </a:r>
          </a:p>
          <a:p>
            <a:pPr lvl="1"/>
            <a:r>
              <a:rPr lang="cs-CZ" sz="3200" dirty="0" smtClean="0"/>
              <a:t>velká produkce tepla – termoregulace, izolace</a:t>
            </a:r>
          </a:p>
          <a:p>
            <a:pPr>
              <a:buNone/>
            </a:pPr>
            <a:r>
              <a:rPr lang="cs-CZ" dirty="0" smtClean="0"/>
              <a:t>  - teplota </a:t>
            </a:r>
            <a:r>
              <a:rPr lang="cs-CZ" dirty="0" smtClean="0"/>
              <a:t>ovlivňuje zbarvení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smtClean="0"/>
              <a:t> (</a:t>
            </a:r>
            <a:r>
              <a:rPr lang="cs-CZ" dirty="0" smtClean="0"/>
              <a:t>nižší teploty – světlejší formy), změny v chování (migrace, koupání...)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Teplo a živočichové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/>
          <a:lstStyle/>
          <a:p>
            <a:r>
              <a:rPr lang="cs-CZ" u="sng" dirty="0" smtClean="0"/>
              <a:t>hibernace</a:t>
            </a:r>
            <a:r>
              <a:rPr lang="cs-CZ" dirty="0" smtClean="0"/>
              <a:t> = aktivní schopnost změnit tělesnou teplotu podle potřeby a udržovat </a:t>
            </a:r>
            <a:r>
              <a:rPr lang="cs-CZ" dirty="0" err="1" smtClean="0"/>
              <a:t>homeostázu</a:t>
            </a:r>
            <a:r>
              <a:rPr lang="cs-CZ" dirty="0" smtClean="0"/>
              <a:t> v podmínkách podchlazení</a:t>
            </a:r>
            <a:endParaRPr lang="cs-CZ" sz="8800" dirty="0" smtClean="0"/>
          </a:p>
          <a:p>
            <a:pPr lvl="1"/>
            <a:r>
              <a:rPr lang="cs-CZ" dirty="0" smtClean="0"/>
              <a:t>podmíněna ročním endogenním rytmem (dědičně fixovaná)</a:t>
            </a:r>
            <a:endParaRPr lang="cs-CZ" sz="7200" dirty="0" smtClean="0"/>
          </a:p>
          <a:p>
            <a:pPr lvl="1"/>
            <a:r>
              <a:rPr lang="cs-CZ" dirty="0" smtClean="0"/>
              <a:t>nástup usnadňuje snížení teploty po delší dobu, zkrácení doby osvětlení, změny ve složení a množství potravy</a:t>
            </a:r>
            <a:endParaRPr lang="cs-CZ" sz="7200" dirty="0" smtClean="0"/>
          </a:p>
          <a:p>
            <a:pPr lvl="1"/>
            <a:r>
              <a:rPr lang="cs-CZ" dirty="0" smtClean="0"/>
              <a:t>před hibernací hromadění tukových zásob, utlumení centra sytosti</a:t>
            </a:r>
            <a:endParaRPr lang="cs-CZ" sz="7200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Teplo a živočichové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/>
              <a:t>estivace</a:t>
            </a:r>
            <a:r>
              <a:rPr lang="cs-CZ" dirty="0" smtClean="0"/>
              <a:t> = letní spánek (např. </a:t>
            </a:r>
            <a:r>
              <a:rPr lang="cs-CZ" dirty="0" err="1" smtClean="0"/>
              <a:t>bodlíni</a:t>
            </a:r>
            <a:r>
              <a:rPr lang="cs-CZ" dirty="0" smtClean="0"/>
              <a:t>, </a:t>
            </a:r>
            <a:r>
              <a:rPr lang="cs-CZ" dirty="0" err="1" smtClean="0"/>
              <a:t>frčci</a:t>
            </a:r>
            <a:r>
              <a:rPr lang="cs-CZ" dirty="0" smtClean="0"/>
              <a:t>)</a:t>
            </a:r>
          </a:p>
          <a:p>
            <a:endParaRPr lang="cs-CZ" dirty="0"/>
          </a:p>
        </p:txBody>
      </p:sp>
      <p:pic>
        <p:nvPicPr>
          <p:cNvPr id="1026" name="Picture 2" descr="P:\dumy\ohen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2780928"/>
            <a:ext cx="3810000" cy="28575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224136"/>
          </a:xfrm>
        </p:spPr>
        <p:txBody>
          <a:bodyPr/>
          <a:lstStyle/>
          <a:p>
            <a:r>
              <a:rPr lang="cs-CZ" dirty="0" smtClean="0"/>
              <a:t>vztah živočichů k teplu, světlu a vlhku vyjadřuje</a:t>
            </a:r>
            <a:r>
              <a:rPr lang="cs-CZ" sz="9600" dirty="0" smtClean="0"/>
              <a:t/>
            </a:r>
            <a:br>
              <a:rPr lang="cs-CZ" sz="9600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/>
            <a:r>
              <a:rPr lang="cs-CZ" b="1" dirty="0" err="1" smtClean="0"/>
              <a:t>Glogerovo</a:t>
            </a:r>
            <a:r>
              <a:rPr lang="cs-CZ" b="1" dirty="0" smtClean="0"/>
              <a:t> pravidlo</a:t>
            </a:r>
            <a:r>
              <a:rPr lang="cs-CZ" dirty="0" smtClean="0"/>
              <a:t>: v teplejších a vlhčích oblastech jsou živočichové téhož druhu tmavší</a:t>
            </a:r>
            <a:endParaRPr lang="cs-CZ" sz="7200" dirty="0" smtClean="0"/>
          </a:p>
          <a:p>
            <a:pPr lvl="1"/>
            <a:r>
              <a:rPr lang="cs-CZ" b="1" dirty="0" err="1" smtClean="0"/>
              <a:t>Bergmannovo</a:t>
            </a:r>
            <a:r>
              <a:rPr lang="cs-CZ" b="1" dirty="0" smtClean="0"/>
              <a:t> pravidlo</a:t>
            </a:r>
            <a:r>
              <a:rPr lang="cs-CZ" dirty="0" smtClean="0"/>
              <a:t>: jedinci téhož druhu mají v teplejších částech svého areálu menší tělo, zvířata v chladnějších oblastech mají větší objem těla</a:t>
            </a:r>
            <a:endParaRPr lang="cs-CZ" sz="7200" dirty="0" smtClean="0"/>
          </a:p>
          <a:p>
            <a:pPr lvl="1"/>
            <a:r>
              <a:rPr lang="cs-CZ" b="1" dirty="0" smtClean="0"/>
              <a:t>Allenovo pravidlo</a:t>
            </a:r>
            <a:r>
              <a:rPr lang="cs-CZ" dirty="0" smtClean="0"/>
              <a:t>: v teplejších oblastech mají živočichové větší tělní výběžky, v chladnějších oblastech naopak kratší (uši, ocasy, zobáky…)</a:t>
            </a:r>
            <a:endParaRPr lang="cs-CZ" sz="7200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619125" y="255588"/>
            <a:ext cx="7956550" cy="985837"/>
          </a:xfrm>
        </p:spPr>
        <p:txBody>
          <a:bodyPr/>
          <a:lstStyle/>
          <a:p>
            <a:r>
              <a:rPr lang="cs-CZ" sz="5400" b="1" u="sng" dirty="0"/>
              <a:t>Zdroje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850" y="1700213"/>
            <a:ext cx="8229600" cy="5543550"/>
          </a:xfrm>
        </p:spPr>
        <p:txBody>
          <a:bodyPr/>
          <a:lstStyle/>
          <a:p>
            <a:r>
              <a:rPr lang="cs-CZ" sz="1800" dirty="0" smtClean="0"/>
              <a:t>AUTOR </a:t>
            </a:r>
            <a:r>
              <a:rPr lang="cs-CZ" sz="1800" dirty="0" smtClean="0"/>
              <a:t>NEUVEDEN. </a:t>
            </a:r>
            <a:r>
              <a:rPr lang="cs-CZ" sz="1800" i="1" dirty="0" err="1" smtClean="0"/>
              <a:t>zschemie.euweb.cz</a:t>
            </a:r>
            <a:r>
              <a:rPr lang="cs-CZ" sz="1800" dirty="0" smtClean="0"/>
              <a:t> [online]. [cit. 2.10.2012]. Dostupný na WWW: &lt;http://www.</a:t>
            </a:r>
            <a:r>
              <a:rPr lang="cs-CZ" sz="1800" dirty="0" err="1" smtClean="0"/>
              <a:t>zschemie.euweb.cz</a:t>
            </a:r>
            <a:r>
              <a:rPr lang="cs-CZ" sz="1800" dirty="0" smtClean="0"/>
              <a:t>/</a:t>
            </a:r>
            <a:r>
              <a:rPr lang="cs-CZ" sz="1800" dirty="0" err="1" smtClean="0"/>
              <a:t>vodik</a:t>
            </a:r>
            <a:r>
              <a:rPr lang="cs-CZ" sz="1800" dirty="0" smtClean="0"/>
              <a:t>/vodik5.html&gt;.</a:t>
            </a:r>
          </a:p>
          <a:p>
            <a:r>
              <a:rPr lang="cs-CZ" sz="1800" dirty="0" smtClean="0"/>
              <a:t>MACHÁČEK</a:t>
            </a:r>
            <a:r>
              <a:rPr lang="cs-CZ" sz="1800" dirty="0" smtClean="0"/>
              <a:t>, Tomáš a kol. </a:t>
            </a:r>
            <a:r>
              <a:rPr lang="cs-CZ" sz="1800" i="1" dirty="0" err="1" smtClean="0"/>
              <a:t>biomach.cz</a:t>
            </a:r>
            <a:r>
              <a:rPr lang="cs-CZ" sz="1800" dirty="0" smtClean="0"/>
              <a:t> [online]. [cit. 2.10.2012]. Dostupný na WWW: </a:t>
            </a:r>
            <a:r>
              <a:rPr lang="cs-CZ" sz="1800" dirty="0" smtClean="0"/>
              <a:t>&lt;http</a:t>
            </a:r>
            <a:r>
              <a:rPr lang="cs-CZ" sz="1800" dirty="0" smtClean="0"/>
              <a:t>://</a:t>
            </a:r>
            <a:r>
              <a:rPr lang="cs-CZ" sz="1800" dirty="0" smtClean="0"/>
              <a:t>www.</a:t>
            </a:r>
            <a:r>
              <a:rPr lang="cs-CZ" sz="1800" dirty="0" err="1" smtClean="0"/>
              <a:t>biomach</a:t>
            </a:r>
            <a:r>
              <a:rPr lang="cs-CZ" sz="1800" dirty="0" smtClean="0"/>
              <a:t>.</a:t>
            </a:r>
          </a:p>
          <a:p>
            <a:r>
              <a:rPr lang="pl-PL" sz="1800" dirty="0" smtClean="0"/>
              <a:t>MACINEK. </a:t>
            </a:r>
            <a:r>
              <a:rPr lang="pl-PL" sz="1800" i="1" dirty="0" smtClean="0"/>
              <a:t>http://files.referaty-macinek.webnode.cz</a:t>
            </a:r>
            <a:r>
              <a:rPr lang="pl-PL" sz="1800" dirty="0" smtClean="0"/>
              <a:t> [online]. [cit. 3.10.2012]. Dostupný na WWW: &lt;http://files.referaty-macinek.webnode.cz/200000073-db31bdc2b4/ohen.jpg&gt;.</a:t>
            </a:r>
            <a:r>
              <a:rPr lang="cs-CZ" sz="1800" dirty="0" err="1" smtClean="0"/>
              <a:t>cz</a:t>
            </a:r>
            <a:r>
              <a:rPr lang="cs-CZ" sz="1800" dirty="0" smtClean="0"/>
              <a:t>/ekologie/</a:t>
            </a:r>
            <a:r>
              <a:rPr lang="cs-CZ" sz="1800" dirty="0" err="1" smtClean="0"/>
              <a:t>abioticke</a:t>
            </a:r>
            <a:r>
              <a:rPr lang="cs-CZ" sz="1800" dirty="0" smtClean="0"/>
              <a:t>-faktory-</a:t>
            </a:r>
            <a:r>
              <a:rPr lang="cs-CZ" sz="1800" dirty="0" err="1" smtClean="0"/>
              <a:t>prostredi</a:t>
            </a:r>
            <a:r>
              <a:rPr lang="cs-CZ" sz="1800" dirty="0" smtClean="0"/>
              <a:t>&gt;.</a:t>
            </a:r>
            <a:endParaRPr lang="cs-CZ" sz="1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rcholky hor">
  <a:themeElements>
    <a:clrScheme name="Vrcholky hor 5">
      <a:dk1>
        <a:srgbClr val="463416"/>
      </a:dk1>
      <a:lt1>
        <a:srgbClr val="FFFFFF"/>
      </a:lt1>
      <a:dk2>
        <a:srgbClr val="003399"/>
      </a:dk2>
      <a:lt2>
        <a:srgbClr val="E3E3FF"/>
      </a:lt2>
      <a:accent1>
        <a:srgbClr val="3399FF"/>
      </a:accent1>
      <a:accent2>
        <a:srgbClr val="33CCCC"/>
      </a:accent2>
      <a:accent3>
        <a:srgbClr val="AAADCA"/>
      </a:accent3>
      <a:accent4>
        <a:srgbClr val="DADADA"/>
      </a:accent4>
      <a:accent5>
        <a:srgbClr val="ADCAFF"/>
      </a:accent5>
      <a:accent6>
        <a:srgbClr val="2DB9B9"/>
      </a:accent6>
      <a:hlink>
        <a:srgbClr val="00FFCC"/>
      </a:hlink>
      <a:folHlink>
        <a:srgbClr val="808000"/>
      </a:folHlink>
    </a:clrScheme>
    <a:fontScheme name="Vrcholky hor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rcholky hor 1">
        <a:dk1>
          <a:srgbClr val="4C3A1C"/>
        </a:dk1>
        <a:lt1>
          <a:srgbClr val="FFFFFF"/>
        </a:lt1>
        <a:dk2>
          <a:srgbClr val="993300"/>
        </a:dk2>
        <a:lt2>
          <a:srgbClr val="CCAA00"/>
        </a:lt2>
        <a:accent1>
          <a:srgbClr val="FF3300"/>
        </a:accent1>
        <a:accent2>
          <a:srgbClr val="9E6600"/>
        </a:accent2>
        <a:accent3>
          <a:srgbClr val="CAADAA"/>
        </a:accent3>
        <a:accent4>
          <a:srgbClr val="DADADA"/>
        </a:accent4>
        <a:accent5>
          <a:srgbClr val="FFADAA"/>
        </a:accent5>
        <a:accent6>
          <a:srgbClr val="8F5C00"/>
        </a:accent6>
        <a:hlink>
          <a:srgbClr val="FFCC00"/>
        </a:hlink>
        <a:folHlink>
          <a:srgbClr val="F7DC9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2">
        <a:dk1>
          <a:srgbClr val="3D0058"/>
        </a:dk1>
        <a:lt1>
          <a:srgbClr val="FFFFFF"/>
        </a:lt1>
        <a:dk2>
          <a:srgbClr val="9188B0"/>
        </a:dk2>
        <a:lt2>
          <a:srgbClr val="DDE0DC"/>
        </a:lt2>
        <a:accent1>
          <a:srgbClr val="FFCC00"/>
        </a:accent1>
        <a:accent2>
          <a:srgbClr val="4C3D78"/>
        </a:accent2>
        <a:accent3>
          <a:srgbClr val="C7C3D4"/>
        </a:accent3>
        <a:accent4>
          <a:srgbClr val="DADADA"/>
        </a:accent4>
        <a:accent5>
          <a:srgbClr val="FFE2AA"/>
        </a:accent5>
        <a:accent6>
          <a:srgbClr val="44366C"/>
        </a:accent6>
        <a:hlink>
          <a:srgbClr val="743D78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3">
        <a:dk1>
          <a:srgbClr val="10104C"/>
        </a:dk1>
        <a:lt1>
          <a:srgbClr val="FFFFFF"/>
        </a:lt1>
        <a:dk2>
          <a:srgbClr val="003366"/>
        </a:dk2>
        <a:lt2>
          <a:srgbClr val="C6CCD4"/>
        </a:lt2>
        <a:accent1>
          <a:srgbClr val="33CCFF"/>
        </a:accent1>
        <a:accent2>
          <a:srgbClr val="5B5B8D"/>
        </a:accent2>
        <a:accent3>
          <a:srgbClr val="AAADB8"/>
        </a:accent3>
        <a:accent4>
          <a:srgbClr val="DADADA"/>
        </a:accent4>
        <a:accent5>
          <a:srgbClr val="ADE2FF"/>
        </a:accent5>
        <a:accent6>
          <a:srgbClr val="52527F"/>
        </a:accent6>
        <a:hlink>
          <a:srgbClr val="4529AB"/>
        </a:hlink>
        <a:folHlink>
          <a:srgbClr val="00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4">
        <a:dk1>
          <a:srgbClr val="B0C8CA"/>
        </a:dk1>
        <a:lt1>
          <a:srgbClr val="FFFFFF"/>
        </a:lt1>
        <a:dk2>
          <a:srgbClr val="000099"/>
        </a:dk2>
        <a:lt2>
          <a:srgbClr val="FFFFFF"/>
        </a:lt2>
        <a:accent1>
          <a:srgbClr val="89C4FF"/>
        </a:accent1>
        <a:accent2>
          <a:srgbClr val="00008C"/>
        </a:accent2>
        <a:accent3>
          <a:srgbClr val="AAAACA"/>
        </a:accent3>
        <a:accent4>
          <a:srgbClr val="DADADA"/>
        </a:accent4>
        <a:accent5>
          <a:srgbClr val="C4DEFF"/>
        </a:accent5>
        <a:accent6>
          <a:srgbClr val="00007E"/>
        </a:accent6>
        <a:hlink>
          <a:srgbClr val="6666FF"/>
        </a:hlink>
        <a:folHlink>
          <a:srgbClr val="C0C0C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5">
        <a:dk1>
          <a:srgbClr val="463416"/>
        </a:dk1>
        <a:lt1>
          <a:srgbClr val="FFFFFF"/>
        </a:lt1>
        <a:dk2>
          <a:srgbClr val="003399"/>
        </a:dk2>
        <a:lt2>
          <a:srgbClr val="E3E3FF"/>
        </a:lt2>
        <a:accent1>
          <a:srgbClr val="3399FF"/>
        </a:accent1>
        <a:accent2>
          <a:srgbClr val="33CCCC"/>
        </a:accent2>
        <a:accent3>
          <a:srgbClr val="AAADCA"/>
        </a:accent3>
        <a:accent4>
          <a:srgbClr val="DADADA"/>
        </a:accent4>
        <a:accent5>
          <a:srgbClr val="ADCAFF"/>
        </a:accent5>
        <a:accent6>
          <a:srgbClr val="2DB9B9"/>
        </a:accent6>
        <a:hlink>
          <a:srgbClr val="00FFCC"/>
        </a:hlink>
        <a:folHlink>
          <a:srgbClr val="808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6">
        <a:dk1>
          <a:srgbClr val="809296"/>
        </a:dk1>
        <a:lt1>
          <a:srgbClr val="FFFFFF"/>
        </a:lt1>
        <a:dk2>
          <a:srgbClr val="6699FF"/>
        </a:dk2>
        <a:lt2>
          <a:srgbClr val="B3EDFF"/>
        </a:lt2>
        <a:accent1>
          <a:srgbClr val="FF9933"/>
        </a:accent1>
        <a:accent2>
          <a:srgbClr val="FFAA99"/>
        </a:accent2>
        <a:accent3>
          <a:srgbClr val="B8CAFF"/>
        </a:accent3>
        <a:accent4>
          <a:srgbClr val="DADADA"/>
        </a:accent4>
        <a:accent5>
          <a:srgbClr val="FFCAAD"/>
        </a:accent5>
        <a:accent6>
          <a:srgbClr val="E79A8A"/>
        </a:accent6>
        <a:hlink>
          <a:srgbClr val="FFCFAB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7">
        <a:dk1>
          <a:srgbClr val="006666"/>
        </a:dk1>
        <a:lt1>
          <a:srgbClr val="FFFFFF"/>
        </a:lt1>
        <a:dk2>
          <a:srgbClr val="85D1E3"/>
        </a:dk2>
        <a:lt2>
          <a:srgbClr val="CCFFFF"/>
        </a:lt2>
        <a:accent1>
          <a:srgbClr val="FFCC00"/>
        </a:accent1>
        <a:accent2>
          <a:srgbClr val="00CC99"/>
        </a:accent2>
        <a:accent3>
          <a:srgbClr val="C2E5EF"/>
        </a:accent3>
        <a:accent4>
          <a:srgbClr val="DADADA"/>
        </a:accent4>
        <a:accent5>
          <a:srgbClr val="FFE2AA"/>
        </a:accent5>
        <a:accent6>
          <a:srgbClr val="00B98A"/>
        </a:accent6>
        <a:hlink>
          <a:srgbClr val="0099FF"/>
        </a:hlink>
        <a:folHlink>
          <a:srgbClr val="66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8">
        <a:dk1>
          <a:srgbClr val="404B3D"/>
        </a:dk1>
        <a:lt1>
          <a:srgbClr val="FFFFFF"/>
        </a:lt1>
        <a:dk2>
          <a:srgbClr val="A7A491"/>
        </a:dk2>
        <a:lt2>
          <a:srgbClr val="CCD0CA"/>
        </a:lt2>
        <a:accent1>
          <a:srgbClr val="33CCCC"/>
        </a:accent1>
        <a:accent2>
          <a:srgbClr val="004E4C"/>
        </a:accent2>
        <a:accent3>
          <a:srgbClr val="D0CFC7"/>
        </a:accent3>
        <a:accent4>
          <a:srgbClr val="DADADA"/>
        </a:accent4>
        <a:accent5>
          <a:srgbClr val="ADE2E2"/>
        </a:accent5>
        <a:accent6>
          <a:srgbClr val="004644"/>
        </a:accent6>
        <a:hlink>
          <a:srgbClr val="477781"/>
        </a:hlink>
        <a:folHlink>
          <a:srgbClr val="85CC7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9">
        <a:dk1>
          <a:srgbClr val="000000"/>
        </a:dk1>
        <a:lt1>
          <a:srgbClr val="FFFFFF"/>
        </a:lt1>
        <a:dk2>
          <a:srgbClr val="FFFFAF"/>
        </a:dk2>
        <a:lt2>
          <a:srgbClr val="676597"/>
        </a:lt2>
        <a:accent1>
          <a:srgbClr val="66CCFF"/>
        </a:accent1>
        <a:accent2>
          <a:srgbClr val="CCECFF"/>
        </a:accent2>
        <a:accent3>
          <a:srgbClr val="FFFFFF"/>
        </a:accent3>
        <a:accent4>
          <a:srgbClr val="000000"/>
        </a:accent4>
        <a:accent5>
          <a:srgbClr val="B8E2FF"/>
        </a:accent5>
        <a:accent6>
          <a:srgbClr val="B9D6E7"/>
        </a:accent6>
        <a:hlink>
          <a:srgbClr val="6600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Mountain Top</Template>
  <TotalTime>166</TotalTime>
  <Words>179</Words>
  <Application>Microsoft Office PowerPoint</Application>
  <PresentationFormat>Předvádění na obrazovce (4:3)</PresentationFormat>
  <Paragraphs>66</Paragraphs>
  <Slides>13</Slides>
  <Notes>12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Vrcholky hor</vt:lpstr>
      <vt:lpstr>Abiotický faktor teplo </vt:lpstr>
      <vt:lpstr>Ekologické pojmy</vt:lpstr>
      <vt:lpstr>Teplo</vt:lpstr>
      <vt:lpstr>teplo</vt:lpstr>
      <vt:lpstr>Teplo a organismy</vt:lpstr>
      <vt:lpstr>Teplo a organismy</vt:lpstr>
      <vt:lpstr>Teplo a rostliny</vt:lpstr>
      <vt:lpstr>Teplo a živočichové</vt:lpstr>
      <vt:lpstr>Teplo a živočichové</vt:lpstr>
      <vt:lpstr>Teplo a živočichové</vt:lpstr>
      <vt:lpstr>Teplo a živočichové</vt:lpstr>
      <vt:lpstr>vztah živočichů k teplu, světlu a vlhku vyjadřuje </vt:lpstr>
      <vt:lpstr>Zdroje</vt:lpstr>
    </vt:vector>
  </TitlesOfParts>
  <Company>procha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Zrození života  na Zemi</dc:title>
  <dc:creator>procha</dc:creator>
  <cp:lastModifiedBy>jung</cp:lastModifiedBy>
  <cp:revision>23</cp:revision>
  <dcterms:created xsi:type="dcterms:W3CDTF">2012-10-01T16:10:06Z</dcterms:created>
  <dcterms:modified xsi:type="dcterms:W3CDTF">2012-10-03T09:12:03Z</dcterms:modified>
</cp:coreProperties>
</file>