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1" r:id="rId2"/>
    <p:sldId id="283" r:id="rId3"/>
    <p:sldId id="257" r:id="rId4"/>
    <p:sldId id="27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80" r:id="rId23"/>
    <p:sldId id="282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FEF"/>
    <a:srgbClr val="FFD1D1"/>
    <a:srgbClr val="CCFF99"/>
    <a:srgbClr val="FFCCFF"/>
    <a:srgbClr val="FFE5FF"/>
    <a:srgbClr val="ADFF5B"/>
    <a:srgbClr val="FF99FF"/>
    <a:srgbClr val="FFFF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>
              <a:solidFill>
                <a:srgbClr val="000000"/>
              </a:solidFill>
            </a:rPr>
            <a:t>VY_32_INOVACE_15_Wh-questions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Anglický jazyk 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</a:t>
          </a:r>
          <a:r>
            <a:rPr lang="cs-CZ" sz="2000" dirty="0" smtClean="0"/>
            <a:t>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8. 5. 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pPr algn="l"/>
          <a:r>
            <a:rPr lang="cs-CZ" sz="2000" dirty="0" smtClean="0"/>
            <a:t>ROČNÍK: 5. </a:t>
          </a: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FB33D2D2-7E0E-4478-A6B8-BBD62B18B85C}">
      <dgm:prSet/>
      <dgm:spPr/>
      <dgm:t>
        <a:bodyPr/>
        <a:lstStyle/>
        <a:p>
          <a:endParaRPr lang="cs-CZ"/>
        </a:p>
      </dgm:t>
    </dgm:pt>
    <dgm:pt modelId="{98ADC4DB-14AD-464F-80D2-ED7EEA19875D}" type="parTrans" cxnId="{C9BBC180-B452-470A-B410-9D28ED10DCE2}">
      <dgm:prSet/>
      <dgm:spPr/>
      <dgm:t>
        <a:bodyPr/>
        <a:lstStyle/>
        <a:p>
          <a:endParaRPr lang="cs-CZ"/>
        </a:p>
      </dgm:t>
    </dgm:pt>
    <dgm:pt modelId="{F50B4F4A-BAFC-45B4-87FC-E37EC8DF5C75}" type="sibTrans" cxnId="{C9BBC180-B452-470A-B410-9D28ED10DCE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6DFF10D3-1CBC-4163-85C1-12183522D8D6}" type="pres">
      <dgm:prSet presAssocID="{D05761FA-3C71-4DD0-9183-7C99EBE53F4B}" presName="vertSpace6" presStyleLbl="node1" presStyleIdx="4" presStyleCnt="7"/>
      <dgm:spPr/>
    </dgm:pt>
    <dgm:pt modelId="{B4FD24CD-B93B-4B4E-A43E-F8524B0CD3F0}" type="pres">
      <dgm:prSet presAssocID="{D05761FA-3C71-4DD0-9183-7C99EBE53F4B}" presName="circle6" presStyleLbl="node1" presStyleIdx="5" presStyleCnt="7"/>
      <dgm:spPr/>
    </dgm:pt>
    <dgm:pt modelId="{0AD6547F-0D75-4083-A7A5-A35AB250ABEA}" type="pres">
      <dgm:prSet presAssocID="{D05761FA-3C71-4DD0-9183-7C99EBE53F4B}" presName="rect6" presStyleLbl="alignAcc1" presStyleIdx="5" presStyleCnt="7"/>
      <dgm:spPr/>
      <dgm:t>
        <a:bodyPr/>
        <a:lstStyle/>
        <a:p>
          <a:endParaRPr lang="cs-CZ"/>
        </a:p>
      </dgm:t>
    </dgm:pt>
    <dgm:pt modelId="{13361F2B-44A8-4C6E-9E92-35F8C52A0CB3}" type="pres">
      <dgm:prSet presAssocID="{4C35D32F-0EAB-4CD7-82EE-45574DC2A586}" presName="vertSpace7" presStyleLbl="node1" presStyleIdx="5" presStyleCnt="7"/>
      <dgm:spPr/>
    </dgm:pt>
    <dgm:pt modelId="{A8AA4860-2B26-41D9-B6D5-2A22DD6573ED}" type="pres">
      <dgm:prSet presAssocID="{4C35D32F-0EAB-4CD7-82EE-45574DC2A586}" presName="circle7" presStyleLbl="node1" presStyleIdx="6" presStyleCnt="7"/>
      <dgm:spPr/>
    </dgm:pt>
    <dgm:pt modelId="{D11C995F-01B9-4A9E-8902-744903F1A770}" type="pres">
      <dgm:prSet presAssocID="{4C35D32F-0EAB-4CD7-82EE-45574DC2A586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65A464-E682-4B59-9914-8231AF9F6C7C}" type="pres">
      <dgm:prSet presAssocID="{D05761FA-3C71-4DD0-9183-7C99EBE53F4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B68738-347E-4F92-BDA1-E07CC7219E77}" type="pres">
      <dgm:prSet presAssocID="{4C35D32F-0EAB-4CD7-82EE-45574DC2A586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7DFC20-B842-49F5-8F46-6A374496B199}" type="presOf" srcId="{4C35D32F-0EAB-4CD7-82EE-45574DC2A586}" destId="{D11C995F-01B9-4A9E-8902-744903F1A770}" srcOrd="0" destOrd="0" presId="urn:microsoft.com/office/officeart/2005/8/layout/target3"/>
    <dgm:cxn modelId="{CC16F59B-71C5-43CD-B37C-073F92810414}" type="presOf" srcId="{D8197B8C-B260-4A16-BDF4-0947B075E274}" destId="{5C0D1B75-263C-4468-B985-565C95B9422B}" srcOrd="1" destOrd="0" presId="urn:microsoft.com/office/officeart/2005/8/layout/target3"/>
    <dgm:cxn modelId="{ECD2DFAD-2A31-408A-BC1E-E21D43D752F3}" type="presOf" srcId="{4865AC3F-78E2-43BA-A56B-7C465B8FCF11}" destId="{54F8D70D-FB57-4298-A600-D8F61B2A354A}" srcOrd="0" destOrd="0" presId="urn:microsoft.com/office/officeart/2005/8/layout/target3"/>
    <dgm:cxn modelId="{48D1D907-676D-4867-A3D8-ED84731E59BA}" type="presOf" srcId="{D1D4F407-5343-4D3F-B5B9-D407B03CAEB4}" destId="{D005CE8C-CC26-4C3E-AC11-E15060ECD759}" srcOrd="0" destOrd="0" presId="urn:microsoft.com/office/officeart/2005/8/layout/target3"/>
    <dgm:cxn modelId="{FB0C86B1-07D0-49B4-BECB-A7EDAC68C93B}" type="presOf" srcId="{4C35D32F-0EAB-4CD7-82EE-45574DC2A586}" destId="{74B68738-347E-4F92-BDA1-E07CC7219E77}" srcOrd="1" destOrd="0" presId="urn:microsoft.com/office/officeart/2005/8/layout/target3"/>
    <dgm:cxn modelId="{0481783A-BA06-4D2F-ACF9-2F81F20E53B7}" type="presOf" srcId="{B651F6E3-6281-48DB-9319-2AEAFDAE7572}" destId="{7145B55B-1B24-4B93-A1D4-B8021E4AC78C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2CB38515-7FB3-41D3-8C5D-31779DAB263F}" type="presOf" srcId="{D05761FA-3C71-4DD0-9183-7C99EBE53F4B}" destId="{0AD6547F-0D75-4083-A7A5-A35AB250ABEA}" srcOrd="0" destOrd="0" presId="urn:microsoft.com/office/officeart/2005/8/layout/target3"/>
    <dgm:cxn modelId="{ED135761-618B-4867-8C65-8B3B3038A2D0}" type="presOf" srcId="{B651F6E3-6281-48DB-9319-2AEAFDAE7572}" destId="{70A198DD-41D2-4313-8B5B-1CF1BCF383FB}" srcOrd="1" destOrd="0" presId="urn:microsoft.com/office/officeart/2005/8/layout/target3"/>
    <dgm:cxn modelId="{DA1C8604-B454-4E4A-9981-9E0241D64C25}" type="presOf" srcId="{D1B46980-6531-4606-95E6-44980827E919}" destId="{2CDFEC33-8C2A-49C6-B23B-FA3577B1DCE9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E2C5BBAC-A2D1-4A4B-9830-67D5B455B568}" type="presOf" srcId="{D05761FA-3C71-4DD0-9183-7C99EBE53F4B}" destId="{F565A464-E682-4B59-9914-8231AF9F6C7C}" srcOrd="1" destOrd="0" presId="urn:microsoft.com/office/officeart/2005/8/layout/target3"/>
    <dgm:cxn modelId="{3DD2F2A8-BCEF-4848-BF56-5E4CA7EBE4B6}" srcId="{757F3AB3-0718-4624-B441-E567A8F0AB56}" destId="{D05761FA-3C71-4DD0-9183-7C99EBE53F4B}" srcOrd="5" destOrd="0" parTransId="{AA976F31-B6C2-4F44-AD16-210581F8F750}" sibTransId="{DDDC18D6-5FB0-4A25-8B72-BE62E0EE92EA}"/>
    <dgm:cxn modelId="{BC985FDD-BE9C-4F39-9A7C-1E5D80111EDA}" type="presOf" srcId="{757F3AB3-0718-4624-B441-E567A8F0AB56}" destId="{333A1088-737F-45CB-B68E-254E46348037}" srcOrd="0" destOrd="0" presId="urn:microsoft.com/office/officeart/2005/8/layout/target3"/>
    <dgm:cxn modelId="{8634851F-1508-4F2A-BA68-61F8BA40B738}" type="presOf" srcId="{D1B46980-6531-4606-95E6-44980827E919}" destId="{004736B2-18D3-4D6D-AA18-DF3F81E9E312}" srcOrd="0" destOrd="0" presId="urn:microsoft.com/office/officeart/2005/8/layout/target3"/>
    <dgm:cxn modelId="{0269E732-2D3C-4B94-BAD6-C94931C2B6F6}" type="presOf" srcId="{D1D4F407-5343-4D3F-B5B9-D407B03CAEB4}" destId="{AED2198E-93D5-4001-81B4-73124B309672}" srcOrd="1" destOrd="0" presId="urn:microsoft.com/office/officeart/2005/8/layout/target3"/>
    <dgm:cxn modelId="{C9BBC180-B452-470A-B410-9D28ED10DCE2}" srcId="{757F3AB3-0718-4624-B441-E567A8F0AB56}" destId="{FB33D2D2-7E0E-4478-A6B8-BBD62B18B85C}" srcOrd="7" destOrd="0" parTransId="{98ADC4DB-14AD-464F-80D2-ED7EEA19875D}" sibTransId="{F50B4F4A-BAFC-45B4-87FC-E37EC8DF5C75}"/>
    <dgm:cxn modelId="{0789B2F8-81A9-4E48-925E-7969C81F44D4}" type="presOf" srcId="{D8197B8C-B260-4A16-BDF4-0947B075E274}" destId="{0F7944D4-5DCA-4B9E-A896-D52854246E44}" srcOrd="0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6" destOrd="0" parTransId="{A15F02C0-547C-48B3-9D05-E7F145EBF3C4}" sibTransId="{8C5711BF-38F0-4590-B6BC-B3119A33CA2E}"/>
    <dgm:cxn modelId="{AED29032-A7B2-43C1-8BD5-C58263ACC357}" type="presOf" srcId="{4865AC3F-78E2-43BA-A56B-7C465B8FCF11}" destId="{FC425D1D-3DF2-408E-A4F8-250CA94A450A}" srcOrd="1" destOrd="0" presId="urn:microsoft.com/office/officeart/2005/8/layout/target3"/>
    <dgm:cxn modelId="{FE4A41CD-88B8-423D-B683-CBE58EFEE781}" type="presParOf" srcId="{333A1088-737F-45CB-B68E-254E46348037}" destId="{F5ABB229-8D3B-4694-996A-96F23CF14429}" srcOrd="0" destOrd="0" presId="urn:microsoft.com/office/officeart/2005/8/layout/target3"/>
    <dgm:cxn modelId="{B1B42B64-3C40-4DD3-BB68-527F98BB9EAD}" type="presParOf" srcId="{333A1088-737F-45CB-B68E-254E46348037}" destId="{F41139FD-01EE-4571-8B17-4FB00FC51163}" srcOrd="1" destOrd="0" presId="urn:microsoft.com/office/officeart/2005/8/layout/target3"/>
    <dgm:cxn modelId="{7AE97050-CADC-47F4-A503-C2D0EF132577}" type="presParOf" srcId="{333A1088-737F-45CB-B68E-254E46348037}" destId="{D005CE8C-CC26-4C3E-AC11-E15060ECD759}" srcOrd="2" destOrd="0" presId="urn:microsoft.com/office/officeart/2005/8/layout/target3"/>
    <dgm:cxn modelId="{1172C30A-A615-4D6F-8EFA-E17CD35A9BFB}" type="presParOf" srcId="{333A1088-737F-45CB-B68E-254E46348037}" destId="{E2699407-A48D-4333-A645-7FA48F1FE3B7}" srcOrd="3" destOrd="0" presId="urn:microsoft.com/office/officeart/2005/8/layout/target3"/>
    <dgm:cxn modelId="{8798F3C7-ACD1-4A71-862E-D9D29692023A}" type="presParOf" srcId="{333A1088-737F-45CB-B68E-254E46348037}" destId="{D5EA2712-68D0-4098-BDE6-B295C6AB6119}" srcOrd="4" destOrd="0" presId="urn:microsoft.com/office/officeart/2005/8/layout/target3"/>
    <dgm:cxn modelId="{A37A5E58-E3D0-4B8C-B97F-44813834FD7E}" type="presParOf" srcId="{333A1088-737F-45CB-B68E-254E46348037}" destId="{54F8D70D-FB57-4298-A600-D8F61B2A354A}" srcOrd="5" destOrd="0" presId="urn:microsoft.com/office/officeart/2005/8/layout/target3"/>
    <dgm:cxn modelId="{7B77EFCE-A533-4021-B322-E1209C893798}" type="presParOf" srcId="{333A1088-737F-45CB-B68E-254E46348037}" destId="{C616B022-AA0C-4D3B-BDBF-093D86622E86}" srcOrd="6" destOrd="0" presId="urn:microsoft.com/office/officeart/2005/8/layout/target3"/>
    <dgm:cxn modelId="{2501A05F-750E-4982-AF4D-26A222CD4046}" type="presParOf" srcId="{333A1088-737F-45CB-B68E-254E46348037}" destId="{69684AB7-5B8D-45A5-BC2F-6AF80EB883EF}" srcOrd="7" destOrd="0" presId="urn:microsoft.com/office/officeart/2005/8/layout/target3"/>
    <dgm:cxn modelId="{F90A31E9-E901-4EA7-B666-795A2A15DC29}" type="presParOf" srcId="{333A1088-737F-45CB-B68E-254E46348037}" destId="{004736B2-18D3-4D6D-AA18-DF3F81E9E312}" srcOrd="8" destOrd="0" presId="urn:microsoft.com/office/officeart/2005/8/layout/target3"/>
    <dgm:cxn modelId="{2C71266B-7D51-4C06-B34B-0A6DF788E485}" type="presParOf" srcId="{333A1088-737F-45CB-B68E-254E46348037}" destId="{9CCAD005-8609-4003-9C1F-3AFC293FB9F9}" srcOrd="9" destOrd="0" presId="urn:microsoft.com/office/officeart/2005/8/layout/target3"/>
    <dgm:cxn modelId="{7ED29ABB-F04D-4258-ACD7-F80B5E8DEF6A}" type="presParOf" srcId="{333A1088-737F-45CB-B68E-254E46348037}" destId="{0C4087F0-2DA9-4805-A823-C8C5404FEF67}" srcOrd="10" destOrd="0" presId="urn:microsoft.com/office/officeart/2005/8/layout/target3"/>
    <dgm:cxn modelId="{276E9462-EDB4-4580-A5C7-3BE5742E5684}" type="presParOf" srcId="{333A1088-737F-45CB-B68E-254E46348037}" destId="{7145B55B-1B24-4B93-A1D4-B8021E4AC78C}" srcOrd="11" destOrd="0" presId="urn:microsoft.com/office/officeart/2005/8/layout/target3"/>
    <dgm:cxn modelId="{91E9331D-FC00-46A7-84E5-35423601EE2E}" type="presParOf" srcId="{333A1088-737F-45CB-B68E-254E46348037}" destId="{6919BCDB-3A39-4371-A415-42187620F612}" srcOrd="12" destOrd="0" presId="urn:microsoft.com/office/officeart/2005/8/layout/target3"/>
    <dgm:cxn modelId="{0E08EAE2-4359-4042-8A5B-730CE2ED6BF7}" type="presParOf" srcId="{333A1088-737F-45CB-B68E-254E46348037}" destId="{19974A4C-782A-40F8-BDC1-A903A52CB5DC}" srcOrd="13" destOrd="0" presId="urn:microsoft.com/office/officeart/2005/8/layout/target3"/>
    <dgm:cxn modelId="{6736A125-A184-4747-97C2-41C0CE780DCE}" type="presParOf" srcId="{333A1088-737F-45CB-B68E-254E46348037}" destId="{0F7944D4-5DCA-4B9E-A896-D52854246E44}" srcOrd="14" destOrd="0" presId="urn:microsoft.com/office/officeart/2005/8/layout/target3"/>
    <dgm:cxn modelId="{705641D9-E9A7-44EC-B06E-0C00EF35D998}" type="presParOf" srcId="{333A1088-737F-45CB-B68E-254E46348037}" destId="{6DFF10D3-1CBC-4163-85C1-12183522D8D6}" srcOrd="15" destOrd="0" presId="urn:microsoft.com/office/officeart/2005/8/layout/target3"/>
    <dgm:cxn modelId="{AA2031F6-9203-4E00-B78B-B9F11279E1A2}" type="presParOf" srcId="{333A1088-737F-45CB-B68E-254E46348037}" destId="{B4FD24CD-B93B-4B4E-A43E-F8524B0CD3F0}" srcOrd="16" destOrd="0" presId="urn:microsoft.com/office/officeart/2005/8/layout/target3"/>
    <dgm:cxn modelId="{B342D7FC-0921-490A-A35A-6F2B1A8A93E3}" type="presParOf" srcId="{333A1088-737F-45CB-B68E-254E46348037}" destId="{0AD6547F-0D75-4083-A7A5-A35AB250ABEA}" srcOrd="17" destOrd="0" presId="urn:microsoft.com/office/officeart/2005/8/layout/target3"/>
    <dgm:cxn modelId="{66D0AF80-0C08-46C3-B12A-D9FA2C8BDF0C}" type="presParOf" srcId="{333A1088-737F-45CB-B68E-254E46348037}" destId="{13361F2B-44A8-4C6E-9E92-35F8C52A0CB3}" srcOrd="18" destOrd="0" presId="urn:microsoft.com/office/officeart/2005/8/layout/target3"/>
    <dgm:cxn modelId="{E14587FA-01F9-46E6-832C-A0C4E97415AD}" type="presParOf" srcId="{333A1088-737F-45CB-B68E-254E46348037}" destId="{A8AA4860-2B26-41D9-B6D5-2A22DD6573ED}" srcOrd="19" destOrd="0" presId="urn:microsoft.com/office/officeart/2005/8/layout/target3"/>
    <dgm:cxn modelId="{7E22E608-CB39-40A9-AA9A-DF5EB82FAB3D}" type="presParOf" srcId="{333A1088-737F-45CB-B68E-254E46348037}" destId="{D11C995F-01B9-4A9E-8902-744903F1A770}" srcOrd="20" destOrd="0" presId="urn:microsoft.com/office/officeart/2005/8/layout/target3"/>
    <dgm:cxn modelId="{4F9B00FF-7EF8-4697-9458-B985510C45D4}" type="presParOf" srcId="{333A1088-737F-45CB-B68E-254E46348037}" destId="{AED2198E-93D5-4001-81B4-73124B309672}" srcOrd="21" destOrd="0" presId="urn:microsoft.com/office/officeart/2005/8/layout/target3"/>
    <dgm:cxn modelId="{611EE849-9B15-4CA7-ACCC-B75C6A58E253}" type="presParOf" srcId="{333A1088-737F-45CB-B68E-254E46348037}" destId="{FC425D1D-3DF2-408E-A4F8-250CA94A450A}" srcOrd="22" destOrd="0" presId="urn:microsoft.com/office/officeart/2005/8/layout/target3"/>
    <dgm:cxn modelId="{C601D988-F55C-4D93-B225-35FA26708421}" type="presParOf" srcId="{333A1088-737F-45CB-B68E-254E46348037}" destId="{2CDFEC33-8C2A-49C6-B23B-FA3577B1DCE9}" srcOrd="23" destOrd="0" presId="urn:microsoft.com/office/officeart/2005/8/layout/target3"/>
    <dgm:cxn modelId="{9529B705-2EDE-400D-B281-884CEA938198}" type="presParOf" srcId="{333A1088-737F-45CB-B68E-254E46348037}" destId="{70A198DD-41D2-4313-8B5B-1CF1BCF383FB}" srcOrd="24" destOrd="0" presId="urn:microsoft.com/office/officeart/2005/8/layout/target3"/>
    <dgm:cxn modelId="{91641B5D-F53F-49BE-9049-9A6E7F42B4CA}" type="presParOf" srcId="{333A1088-737F-45CB-B68E-254E46348037}" destId="{5C0D1B75-263C-4468-B985-565C95B9422B}" srcOrd="25" destOrd="0" presId="urn:microsoft.com/office/officeart/2005/8/layout/target3"/>
    <dgm:cxn modelId="{AA31E87D-3F17-4902-9FDA-05ED179A3DCC}" type="presParOf" srcId="{333A1088-737F-45CB-B68E-254E46348037}" destId="{F565A464-E682-4B59-9914-8231AF9F6C7C}" srcOrd="26" destOrd="0" presId="urn:microsoft.com/office/officeart/2005/8/layout/target3"/>
    <dgm:cxn modelId="{EF7919CE-621A-47CE-84B4-F3F37F84250A}" type="presParOf" srcId="{333A1088-737F-45CB-B68E-254E46348037}" destId="{74B68738-347E-4F92-BDA1-E07CC7219E7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36304" cy="27363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51460" y="0"/>
          <a:ext cx="6840760" cy="2736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1351460" y="0"/>
        <a:ext cx="6840760" cy="273629"/>
      </dsp:txXfrm>
    </dsp:sp>
    <dsp:sp modelId="{D5EA2712-68D0-4098-BDE6-B295C6AB6119}">
      <dsp:nvSpPr>
        <dsp:cNvPr id="0" name=""/>
        <dsp:cNvSpPr/>
      </dsp:nvSpPr>
      <dsp:spPr>
        <a:xfrm>
          <a:off x="205222" y="273629"/>
          <a:ext cx="2325858" cy="232585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368152" y="273629"/>
          <a:ext cx="6840760" cy="23258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8. 5. 2012</a:t>
          </a:r>
          <a:endParaRPr lang="cs-CZ" sz="2000" kern="1200" dirty="0"/>
        </a:p>
      </dsp:txBody>
      <dsp:txXfrm>
        <a:off x="1368152" y="273629"/>
        <a:ext cx="6840760" cy="273629"/>
      </dsp:txXfrm>
    </dsp:sp>
    <dsp:sp modelId="{69684AB7-5B8D-45A5-BC2F-6AF80EB883EF}">
      <dsp:nvSpPr>
        <dsp:cNvPr id="0" name=""/>
        <dsp:cNvSpPr/>
      </dsp:nvSpPr>
      <dsp:spPr>
        <a:xfrm>
          <a:off x="410445" y="547259"/>
          <a:ext cx="1915413" cy="19154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368152" y="547259"/>
          <a:ext cx="6840760" cy="1915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368152" y="547259"/>
        <a:ext cx="6840760" cy="273629"/>
      </dsp:txXfrm>
    </dsp:sp>
    <dsp:sp modelId="{0C4087F0-2DA9-4805-A823-C8C5404FEF67}">
      <dsp:nvSpPr>
        <dsp:cNvPr id="0" name=""/>
        <dsp:cNvSpPr/>
      </dsp:nvSpPr>
      <dsp:spPr>
        <a:xfrm>
          <a:off x="615667" y="820889"/>
          <a:ext cx="1504968" cy="1504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368152" y="820889"/>
          <a:ext cx="6840760" cy="1504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>
              <a:solidFill>
                <a:srgbClr val="000000"/>
              </a:solidFill>
            </a:rPr>
            <a:t>VY_32_INOVACE_15_Wh-questions</a:t>
          </a:r>
          <a:endParaRPr lang="cs-CZ" sz="2000" kern="1200" dirty="0"/>
        </a:p>
      </dsp:txBody>
      <dsp:txXfrm>
        <a:off x="1368152" y="820889"/>
        <a:ext cx="6840760" cy="273632"/>
      </dsp:txXfrm>
    </dsp:sp>
    <dsp:sp modelId="{19974A4C-782A-40F8-BDC1-A903A52CB5DC}">
      <dsp:nvSpPr>
        <dsp:cNvPr id="0" name=""/>
        <dsp:cNvSpPr/>
      </dsp:nvSpPr>
      <dsp:spPr>
        <a:xfrm>
          <a:off x="820891" y="1094522"/>
          <a:ext cx="1094520" cy="109452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368152" y="1094522"/>
          <a:ext cx="6840760" cy="1094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Anglický jazyk II</a:t>
          </a:r>
          <a:endParaRPr lang="cs-CZ" sz="2000" kern="1200" dirty="0"/>
        </a:p>
      </dsp:txBody>
      <dsp:txXfrm>
        <a:off x="1368152" y="1094522"/>
        <a:ext cx="6840760" cy="273629"/>
      </dsp:txXfrm>
    </dsp:sp>
    <dsp:sp modelId="{B4FD24CD-B93B-4B4E-A43E-F8524B0CD3F0}">
      <dsp:nvSpPr>
        <dsp:cNvPr id="0" name=""/>
        <dsp:cNvSpPr/>
      </dsp:nvSpPr>
      <dsp:spPr>
        <a:xfrm>
          <a:off x="1026114" y="1368152"/>
          <a:ext cx="684075" cy="6840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D6547F-0D75-4083-A7A5-A35AB250ABEA}">
      <dsp:nvSpPr>
        <dsp:cNvPr id="0" name=""/>
        <dsp:cNvSpPr/>
      </dsp:nvSpPr>
      <dsp:spPr>
        <a:xfrm>
          <a:off x="1368152" y="1368152"/>
          <a:ext cx="6840760" cy="684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ROČNÍK: 5. </a:t>
          </a:r>
        </a:p>
      </dsp:txBody>
      <dsp:txXfrm>
        <a:off x="1368152" y="1368152"/>
        <a:ext cx="6840760" cy="273629"/>
      </dsp:txXfrm>
    </dsp:sp>
    <dsp:sp modelId="{A8AA4860-2B26-41D9-B6D5-2A22DD6573ED}">
      <dsp:nvSpPr>
        <dsp:cNvPr id="0" name=""/>
        <dsp:cNvSpPr/>
      </dsp:nvSpPr>
      <dsp:spPr>
        <a:xfrm>
          <a:off x="1231337" y="1641782"/>
          <a:ext cx="273629" cy="2736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C995F-01B9-4A9E-8902-744903F1A770}">
      <dsp:nvSpPr>
        <dsp:cNvPr id="0" name=""/>
        <dsp:cNvSpPr/>
      </dsp:nvSpPr>
      <dsp:spPr>
        <a:xfrm>
          <a:off x="1368152" y="1641782"/>
          <a:ext cx="6840760" cy="2736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</a:t>
          </a:r>
          <a:r>
            <a:rPr lang="cs-CZ" sz="2000" kern="1200" dirty="0" smtClean="0"/>
            <a:t>CZ.1.07/1.4.00/21.1871</a:t>
          </a:r>
          <a:endParaRPr lang="cs-CZ" sz="2000" kern="1200" dirty="0"/>
        </a:p>
      </dsp:txBody>
      <dsp:txXfrm>
        <a:off x="1368152" y="1641782"/>
        <a:ext cx="6840760" cy="273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859A8-9AEB-49F8-9DDA-84D12C8843B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58FABB-DAE6-4C0F-83F1-62677437F6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7419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91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22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6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85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40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49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73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14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94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86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FB6CB-D973-4AC6-9814-14DCCEA47A1A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73192-F006-47D2-B5DB-AB36CE2077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6705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wmf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png"/><Relationship Id="rId7" Type="http://schemas.openxmlformats.org/officeDocument/2006/relationships/image" Target="../media/image18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7" Type="http://schemas.openxmlformats.org/officeDocument/2006/relationships/image" Target="../media/image50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62468641"/>
              </p:ext>
            </p:extLst>
          </p:nvPr>
        </p:nvGraphicFramePr>
        <p:xfrm>
          <a:off x="539552" y="908720"/>
          <a:ext cx="8208912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8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k procvičení tzv. Wh- </a:t>
            </a:r>
            <a:r>
              <a:rPr lang="cs-CZ" dirty="0" err="1" smtClean="0"/>
              <a:t>questions</a:t>
            </a:r>
            <a:r>
              <a:rPr lang="cs-CZ" dirty="0" smtClean="0"/>
              <a:t> </a:t>
            </a:r>
            <a:r>
              <a:rPr lang="cs-CZ" sz="1800" dirty="0" smtClean="0"/>
              <a:t>(otázek, začínajících tázacími zájmeny: </a:t>
            </a:r>
            <a:r>
              <a:rPr lang="cs-CZ" sz="1800" dirty="0" err="1" smtClean="0"/>
              <a:t>What</a:t>
            </a:r>
            <a:r>
              <a:rPr lang="cs-CZ" sz="1800" dirty="0" smtClean="0"/>
              <a:t>, </a:t>
            </a:r>
            <a:r>
              <a:rPr lang="cs-CZ" sz="1800" dirty="0" err="1" smtClean="0"/>
              <a:t>Who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, </a:t>
            </a:r>
            <a:r>
              <a:rPr lang="cs-CZ" sz="1800" dirty="0" err="1" smtClean="0"/>
              <a:t>Where</a:t>
            </a:r>
            <a:r>
              <a:rPr lang="cs-CZ" sz="1800" dirty="0" smtClean="0"/>
              <a:t>, </a:t>
            </a:r>
            <a:r>
              <a:rPr lang="cs-CZ" sz="1800" dirty="0" err="1" smtClean="0"/>
              <a:t>Whose</a:t>
            </a:r>
            <a:r>
              <a:rPr lang="cs-CZ" sz="1800" dirty="0" smtClean="0"/>
              <a:t>, </a:t>
            </a:r>
            <a:r>
              <a:rPr lang="cs-CZ" sz="1800" dirty="0" err="1" smtClean="0"/>
              <a:t>How</a:t>
            </a:r>
            <a:r>
              <a:rPr lang="cs-CZ" sz="1800" dirty="0" smtClean="0"/>
              <a:t>, </a:t>
            </a:r>
            <a:r>
              <a:rPr lang="cs-CZ" sz="1800" dirty="0" err="1" smtClean="0"/>
              <a:t>How</a:t>
            </a:r>
            <a:r>
              <a:rPr lang="cs-CZ" sz="1800" dirty="0" smtClean="0"/>
              <a:t> many)</a:t>
            </a:r>
          </a:p>
          <a:p>
            <a:r>
              <a:rPr lang="cs-CZ" dirty="0" smtClean="0"/>
              <a:t>na snímcích 5 – 12 se žáci seznamují s tázacími zájmeny a jejich použitím a na dalších snímcích si učivo procvičují:</a:t>
            </a:r>
          </a:p>
          <a:p>
            <a:pPr lvl="1"/>
            <a:r>
              <a:rPr lang="cs-CZ" dirty="0" smtClean="0"/>
              <a:t>doplňují tázací zájmena do vět a tím postupně odkrývají obrázek (snímky 13 -20)</a:t>
            </a:r>
          </a:p>
          <a:p>
            <a:pPr lvl="1"/>
            <a:r>
              <a:rPr lang="cs-CZ" dirty="0" smtClean="0"/>
              <a:t>přiřazují správné odpovědi k otázkám (snímek 21)</a:t>
            </a:r>
          </a:p>
          <a:p>
            <a:pPr lvl="1"/>
            <a:r>
              <a:rPr lang="cs-CZ" dirty="0" smtClean="0"/>
              <a:t>doplňují otázky k odpovědím (snímek 22)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430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dirty="0" smtClean="0">
                <a:ln>
                  <a:solidFill>
                    <a:schemeClr val="tx1"/>
                  </a:solidFill>
                </a:ln>
                <a:latin typeface="Algerian" pitchFamily="82" charset="0"/>
              </a:rPr>
              <a:t>WH </a:t>
            </a:r>
            <a:r>
              <a:rPr lang="cs-CZ" sz="6600" dirty="0" err="1" smtClean="0">
                <a:ln>
                  <a:solidFill>
                    <a:schemeClr val="tx1"/>
                  </a:solidFill>
                </a:ln>
                <a:latin typeface="Algerian" pitchFamily="82" charset="0"/>
              </a:rPr>
              <a:t>questions</a:t>
            </a:r>
            <a:endParaRPr lang="cs-CZ" sz="6600" dirty="0">
              <a:ln>
                <a:solidFill>
                  <a:schemeClr val="tx1"/>
                </a:solidFill>
              </a:ln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1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21550" y="188640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dirty="0" smtClean="0">
                <a:ln>
                  <a:solidFill>
                    <a:schemeClr val="tx1"/>
                  </a:solidFill>
                </a:ln>
                <a:latin typeface="Curlz MT" pitchFamily="82" charset="0"/>
              </a:rPr>
              <a:t>WH </a:t>
            </a:r>
            <a:r>
              <a:rPr lang="cs-CZ" sz="6600" dirty="0" err="1" smtClean="0">
                <a:ln>
                  <a:solidFill>
                    <a:schemeClr val="tx1"/>
                  </a:solidFill>
                </a:ln>
                <a:latin typeface="Curlz MT" pitchFamily="82" charset="0"/>
              </a:rPr>
              <a:t>questions</a:t>
            </a:r>
            <a:endParaRPr lang="cs-CZ" sz="6600" dirty="0">
              <a:ln>
                <a:solidFill>
                  <a:schemeClr val="tx1"/>
                </a:solidFill>
              </a:ln>
              <a:latin typeface="Curlz MT" pitchFamily="82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97354" y="1971912"/>
            <a:ext cx="2115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skerville Old Face" pitchFamily="18" charset="0"/>
              </a:rPr>
              <a:t>What</a:t>
            </a:r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skerville Old Face" pitchFamily="18" charset="0"/>
              </a:rPr>
              <a:t> …?</a:t>
            </a:r>
            <a:endParaRPr lang="cs-CZ" sz="40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88047" y="2657818"/>
            <a:ext cx="2115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askerville Old Face" pitchFamily="18" charset="0"/>
              </a:rPr>
              <a:t>Who</a:t>
            </a:r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askerville Old Face" pitchFamily="18" charset="0"/>
              </a:rPr>
              <a:t>… ?</a:t>
            </a:r>
            <a:endParaRPr lang="cs-CZ" sz="4000" b="1" dirty="0">
              <a:ln>
                <a:solidFill>
                  <a:schemeClr val="tx1"/>
                </a:solidFill>
              </a:ln>
              <a:solidFill>
                <a:srgbClr val="92D050"/>
              </a:solidFill>
              <a:latin typeface="Baskerville Old Fac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20831" y="1808820"/>
            <a:ext cx="23765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askerville Old Face" pitchFamily="18" charset="0"/>
              </a:rPr>
              <a:t>Where</a:t>
            </a:r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askerville Old Face" pitchFamily="18" charset="0"/>
              </a:rPr>
              <a:t>… ?</a:t>
            </a:r>
            <a:endParaRPr lang="cs-CZ" sz="4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Baskerville Old Fac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4822" y="4464115"/>
            <a:ext cx="2700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Baskerville Old Face" pitchFamily="18" charset="0"/>
              </a:rPr>
              <a:t>Whose</a:t>
            </a:r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Baskerville Old Face" pitchFamily="18" charset="0"/>
              </a:rPr>
              <a:t>… ?</a:t>
            </a:r>
            <a:endParaRPr lang="cs-CZ" sz="4000" b="1" dirty="0">
              <a:ln>
                <a:solidFill>
                  <a:schemeClr val="tx1"/>
                </a:solidFill>
              </a:ln>
              <a:solidFill>
                <a:srgbClr val="00B0F0"/>
              </a:solidFill>
              <a:latin typeface="Baskerville Old Fac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46775" y="3555520"/>
            <a:ext cx="23852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  <a:latin typeface="Baskerville Old Face" pitchFamily="18" charset="0"/>
              </a:rPr>
              <a:t>When</a:t>
            </a:r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  <a:latin typeface="Baskerville Old Face" pitchFamily="18" charset="0"/>
              </a:rPr>
              <a:t>… ?</a:t>
            </a:r>
            <a:endParaRPr lang="cs-CZ" sz="4000" b="1" dirty="0">
              <a:ln>
                <a:solidFill>
                  <a:schemeClr val="tx1"/>
                </a:solidFill>
              </a:ln>
              <a:solidFill>
                <a:schemeClr val="accent6"/>
              </a:solidFill>
              <a:latin typeface="Baskerville Old Fac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51509" y="4464115"/>
            <a:ext cx="2115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n>
                  <a:solidFill>
                    <a:schemeClr val="tx1"/>
                  </a:solidFill>
                </a:ln>
                <a:solidFill>
                  <a:srgbClr val="FF99FF"/>
                </a:solidFill>
                <a:latin typeface="Baskerville Old Face" pitchFamily="18" charset="0"/>
              </a:rPr>
              <a:t>How</a:t>
            </a:r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FF99FF"/>
                </a:solidFill>
                <a:latin typeface="Baskerville Old Face" pitchFamily="18" charset="0"/>
              </a:rPr>
              <a:t>… ?</a:t>
            </a:r>
            <a:endParaRPr lang="cs-CZ" sz="4000" b="1" dirty="0">
              <a:ln>
                <a:solidFill>
                  <a:schemeClr val="tx1"/>
                </a:solidFill>
              </a:ln>
              <a:solidFill>
                <a:srgbClr val="FF99FF"/>
              </a:solidFill>
              <a:latin typeface="Baskerville Old Fac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51820" y="5409220"/>
            <a:ext cx="3592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Baskerville Old Face" pitchFamily="18" charset="0"/>
              </a:rPr>
              <a:t>How</a:t>
            </a:r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Baskerville Old Face" pitchFamily="18" charset="0"/>
              </a:rPr>
              <a:t> </a:t>
            </a:r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latin typeface="Baskerville Old Face" pitchFamily="18" charset="0"/>
              </a:rPr>
              <a:t>many …?</a:t>
            </a:r>
            <a:endParaRPr lang="cs-CZ" sz="4000" b="1" dirty="0">
              <a:ln>
                <a:solidFill>
                  <a:schemeClr val="tx1"/>
                </a:solidFill>
              </a:ln>
              <a:solidFill>
                <a:srgbClr val="7030A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41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Jana\Local Settings\Temporary Internet Files\Content.IE5\D3IBLA5L\MP900402894[1]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13"/>
          <a:stretch/>
        </p:blipFill>
        <p:spPr bwMode="auto">
          <a:xfrm>
            <a:off x="5093898" y="3718737"/>
            <a:ext cx="3528392" cy="315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Jana\Local Settings\Temporary Internet Files\Content.IE5\D3IBLA5L\MP900430829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971600" y="681392"/>
            <a:ext cx="1169876" cy="155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Jana\Local Settings\Temporary Internet Files\Content.IE5\NG59WVRS\MP900408970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1"/>
          <a:stretch/>
        </p:blipFill>
        <p:spPr bwMode="auto">
          <a:xfrm>
            <a:off x="306833" y="3914222"/>
            <a:ext cx="1970833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2749241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a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t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?</a:t>
            </a:r>
          </a:p>
        </p:txBody>
      </p:sp>
      <p:pic>
        <p:nvPicPr>
          <p:cNvPr id="1036" name="Picture 12" descr="C:\Documents and Settings\Jana\Local Settings\Temporary Internet Files\Content.IE5\PI5YMQ0U\MP9004386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4664"/>
            <a:ext cx="1767464" cy="265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1520" y="98630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What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time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275621" y="856895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What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like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for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breakfast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518" y="3358617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What´s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matter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580112" y="3615405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What´s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67305" y="2299588"/>
            <a:ext cx="296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It´s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nine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o´clock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843573" y="155679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like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cereal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breakfast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075983" y="5729118"/>
            <a:ext cx="3225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I´ve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got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headache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148064" y="6322589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It´s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teddy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Documents and Settings\Jana\Local Settings\Temporary Internet Files\Content.IE5\OGTI8IP2\MP90042220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552" y="4520214"/>
            <a:ext cx="1752433" cy="1208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D:\fotky\Všechny\2012\červenec\P728378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601" b="92361" l="9961" r="96875">
                        <a14:backgroundMark x1="92448" y1="78733" x2="91732" y2="64583"/>
                        <a14:backgroundMark x1="92578" y1="32899" x2="94303" y2="27995"/>
                        <a14:backgroundMark x1="83236" y1="41797" x2="89746" y2="33898"/>
                        <a14:backgroundMark x1="78776" y1="52431" x2="78906" y2="45573"/>
                        <a14:backgroundMark x1="85677" y1="60981" x2="81380" y2="55078"/>
                        <a14:backgroundMark x1="92936" y1="13021" x2="92936" y2="13021"/>
                        <a14:backgroundMark x1="92839" y1="12240" x2="88509" y2="7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316320" y="3887794"/>
            <a:ext cx="3046431" cy="22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5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Jana\Local Settings\Temporary Internet Files\Content.IE5\OGTI8IP2\MC9002406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32" y="688821"/>
            <a:ext cx="2412922" cy="190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Jana\Local Settings\Temporary Internet Files\Content.IE5\Q3INFNSA\MP90043932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855" y="4409139"/>
            <a:ext cx="2657961" cy="176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948754" y="2843244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a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t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?</a:t>
            </a:r>
          </a:p>
        </p:txBody>
      </p:sp>
      <p:pic>
        <p:nvPicPr>
          <p:cNvPr id="9" name="Picture 5" descr="C:\Documents and Settings\Jana\Local Settings\Temporary Internet Files\Content.IE5\W5O0SL8F\MP90030963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692" y="684606"/>
            <a:ext cx="2592288" cy="184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7399" y="19852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What´s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name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84068" y="19079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What´s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date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today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9" name="Picture 11" descr="C:\Documents and Settings\Jana\Local Settings\Temporary Internet Files\Content.IE5\Q3INFNSA\MC90042379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55" y="4351529"/>
            <a:ext cx="1762125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-46483" y="3551658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What´s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weather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like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today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63053" y="3600203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What´s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favourite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color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7482" y="2750536"/>
            <a:ext cx="3136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My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Jack.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19037" y="2612413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It´s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15th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April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7482" y="6265408"/>
            <a:ext cx="2871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´s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raining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48434" y="6231129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My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favourite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color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red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0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8" grpId="0"/>
      <p:bldP spid="19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2981073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o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?</a:t>
            </a:r>
          </a:p>
        </p:txBody>
      </p:sp>
      <p:grpSp>
        <p:nvGrpSpPr>
          <p:cNvPr id="8" name="Skupina 7"/>
          <p:cNvGrpSpPr/>
          <p:nvPr/>
        </p:nvGrpSpPr>
        <p:grpSpPr>
          <a:xfrm>
            <a:off x="539552" y="745160"/>
            <a:ext cx="2819227" cy="2326359"/>
            <a:chOff x="539552" y="745160"/>
            <a:chExt cx="2819227" cy="2326359"/>
          </a:xfrm>
        </p:grpSpPr>
        <p:pic>
          <p:nvPicPr>
            <p:cNvPr id="3079" name="Picture 7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0616" y="1036856"/>
              <a:ext cx="1458163" cy="1944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745160"/>
              <a:ext cx="1781892" cy="23263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4" name="Skupina 3"/>
          <p:cNvGrpSpPr/>
          <p:nvPr/>
        </p:nvGrpSpPr>
        <p:grpSpPr>
          <a:xfrm>
            <a:off x="3707904" y="4944731"/>
            <a:ext cx="5436096" cy="1923994"/>
            <a:chOff x="3707904" y="4944731"/>
            <a:chExt cx="5436096" cy="1923994"/>
          </a:xfrm>
        </p:grpSpPr>
        <p:pic>
          <p:nvPicPr>
            <p:cNvPr id="3082" name="Picture 10" descr="C:\Documents and Settings\Jana\Local Settings\Temporary Internet Files\Content.IE5\Q3INFNSA\MC900436045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4944731"/>
              <a:ext cx="1736725" cy="1841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3" name="Picture 11" descr="C:\Documents and Settings\Jana\Local Settings\Temporary Internet Files\Content.IE5\JT9KC8CS\MC900436049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7900" y="5078025"/>
              <a:ext cx="1816100" cy="1790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 descr="C:\Documents and Settings\Jana\Local Settings\Temporary Internet Files\Content.IE5\Q3INFNSA\MC900232609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6118" y="4944731"/>
              <a:ext cx="1736756" cy="18559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TextovéPole 18"/>
          <p:cNvSpPr txBox="1"/>
          <p:nvPr/>
        </p:nvSpPr>
        <p:spPr>
          <a:xfrm>
            <a:off x="187191" y="297459"/>
            <a:ext cx="2656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Who´s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08428" y="5301208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can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skate?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60634" y="575191"/>
            <a:ext cx="2264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This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Lucy.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08292" y="4134271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Jenny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can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skate.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4" descr="C:\Documents and Settings\Jana\Local Settings\Temporary Internet Files\Content.IE5\8UMYXVNH\MC90023259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460" y="806023"/>
            <a:ext cx="1320297" cy="18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C:\Documents and Settings\Jana\Local Settings\Temporary Internet Files\Content.IE5\IQZRG32A\MC90023204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29" y="806023"/>
            <a:ext cx="1706578" cy="186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5868144" y="297459"/>
            <a:ext cx="2656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happy?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948264" y="2670078"/>
            <a:ext cx="213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Sue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happy.</a:t>
            </a:r>
          </a:p>
        </p:txBody>
      </p:sp>
      <p:sp>
        <p:nvSpPr>
          <p:cNvPr id="22" name="Ovál 21"/>
          <p:cNvSpPr/>
          <p:nvPr/>
        </p:nvSpPr>
        <p:spPr>
          <a:xfrm>
            <a:off x="5292080" y="4633505"/>
            <a:ext cx="2035820" cy="23238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7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  <p:bldP spid="20" grpId="0"/>
      <p:bldP spid="11" grpId="0"/>
      <p:bldP spid="12" grpId="0"/>
      <p:bldP spid="18" grpId="0"/>
      <p:bldP spid="21" grpId="0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Documents and Settings\Jana\Local Settings\Temporary Internet Files\Content.IE5\JT9KC8CS\MP9004034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790" y="4331703"/>
            <a:ext cx="2465004" cy="197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2723911" y="2759268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r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?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85793" y="1003094"/>
            <a:ext cx="3253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Where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from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2866" y="3901829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Where´s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apple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506212" y="377493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Where´s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London?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759624" y="1183329"/>
            <a:ext cx="3276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I´m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Czech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republic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2434" y="6158984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apple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on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book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64088" y="630932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It´s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England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3550412" y="571046"/>
            <a:ext cx="1955800" cy="1263650"/>
            <a:chOff x="161112" y="1052736"/>
            <a:chExt cx="1955800" cy="1263650"/>
          </a:xfrm>
        </p:grpSpPr>
        <p:pic>
          <p:nvPicPr>
            <p:cNvPr id="4104" name="Picture 8" descr="C:\Documents and Settings\Jana\Local Settings\Temporary Internet Files\Content.IE5\D3IBLA5L\MC900405738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112" y="1052736"/>
              <a:ext cx="1955800" cy="1263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3" name="Picture 7" descr="C:\Documents and Settings\Jana\Local Settings\Temporary Internet Files\Content.IE5\OGTI8IP2\MC900001203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1196752"/>
              <a:ext cx="428558" cy="2880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437" y="1233926"/>
            <a:ext cx="97155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943" y="1332427"/>
            <a:ext cx="780504" cy="123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Documents and Settings\Jana\Local Settings\Temporary Internet Files\Content.IE5\Q3INFNSA\MC90039799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958" y="4432284"/>
            <a:ext cx="1728192" cy="172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30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Documents and Settings\Jana\Local Settings\Temporary Internet Files\Content.IE5\Q5ETBU05\MP9004020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539" y="4587534"/>
            <a:ext cx="2684439" cy="178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60216" y="2759269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o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s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?</a:t>
            </a:r>
          </a:p>
        </p:txBody>
      </p:sp>
      <p:pic>
        <p:nvPicPr>
          <p:cNvPr id="5122" name="Picture 2" descr="C:\Documents and Settings\Jana\Local Settings\Temporary Internet Files\Content.IE5\W5O0SL8F\MP90031685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982" y="708519"/>
            <a:ext cx="2719171" cy="179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2191" y="18864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Whose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dog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4172037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Whose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T-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shirt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blue?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92080" y="2046039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It´s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Paula´s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dog.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96136" y="5954563"/>
            <a:ext cx="29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It´s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Kate´s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 -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shirt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4458850" y="4587534"/>
            <a:ext cx="1152128" cy="145742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453386" y="625004"/>
            <a:ext cx="815372" cy="72871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79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7" grpId="0"/>
      <p:bldP spid="9" grpId="0"/>
      <p:bldP spid="3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23911" y="2759268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n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62191" y="188640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When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have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got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Art?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Documents and Settings\Jana\Local Settings\Temporary Internet Files\Content.IE5\W5O0SL8F\MC90043265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515998" y="1515214"/>
            <a:ext cx="46564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I´ve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got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Art on </a:t>
            </a:r>
            <a:r>
              <a:rPr lang="cs-CZ" sz="24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Wednesday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at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cs-CZ" sz="24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o´clock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6702" y="436510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When´s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birthday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1" name="Picture 5" descr="C:\Documents and Settings\Jana\Local Settings\Temporary Internet Files\Content.IE5\D3IBLA5L\MM90004104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98" y="4814545"/>
            <a:ext cx="146685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5100900" y="5638035"/>
            <a:ext cx="2878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It´s</a:t>
            </a:r>
            <a:r>
              <a:rPr lang="cs-CZ" sz="240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November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58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23911" y="2759268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o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45485" y="332656"/>
            <a:ext cx="2625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How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Documents and Settings\Jana\Local Settings\Temporary Internet Files\Content.IE5\W5O0SL8F\MP9004141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87" y="869405"/>
            <a:ext cx="2051720" cy="1367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0059" y="2318795"/>
            <a:ext cx="333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I´m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fine,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thank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2" name="Picture 8" descr="C:\Documents and Settings\Jana\Local Settings\Temporary Internet Files\Content.IE5\W5O0SL8F\MP9004276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972" y="4161707"/>
            <a:ext cx="2318795" cy="231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445484" y="4836093"/>
            <a:ext cx="262563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How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old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961424" y="4941168"/>
            <a:ext cx="2227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I´m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six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261042" y="453906"/>
            <a:ext cx="2625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How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spell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name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7" name="Picture 13" descr="C:\Documents and Settings\Jana\Local Settings\Temporary Internet Files\Content.IE5\Q3INFNSA\MP90040366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598" y="869405"/>
            <a:ext cx="1264237" cy="158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6325900" y="1988422"/>
            <a:ext cx="2594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S-a-m-a-n-t-h-a.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12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17" grpId="0" animBg="1"/>
      <p:bldP spid="18" grpId="0"/>
      <p:bldP spid="19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1" y="2155651"/>
            <a:ext cx="32162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H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o</a:t>
            </a:r>
            <a:r>
              <a:rPr lang="cs-CZ" sz="6000" b="1" dirty="0" err="1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m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a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n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y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cs-CZ" sz="6000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?</a:t>
            </a:r>
          </a:p>
        </p:txBody>
      </p:sp>
      <p:pic>
        <p:nvPicPr>
          <p:cNvPr id="2050" name="Picture 2" descr="C:\Documents and Settings\Jana\Local Settings\Temporary Internet Files\Content.IE5\W5O0SL8F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85505"/>
            <a:ext cx="1843220" cy="160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34199" y="867187"/>
            <a:ext cx="2625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How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many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there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35096" y="932334"/>
            <a:ext cx="333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There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are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C:\Documents and Settings\Jana\Local Settings\Temporary Internet Files\Content.IE5\PI5YMQ0U\MP90043934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586" y="4451919"/>
            <a:ext cx="1296144" cy="193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16957" y="4958042"/>
            <a:ext cx="2625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How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many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sisters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have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you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got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47528" y="4958042"/>
            <a:ext cx="333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I´ve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got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two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sisters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99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3172996" y="2352179"/>
            <a:ext cx="2886144" cy="21044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780960" y="6555656"/>
            <a:ext cx="363040" cy="302344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7869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What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184013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Who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70157" y="24221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Where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97869" y="2352179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When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8685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How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052513" y="234669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Whose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162650" y="4456659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What´s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03738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 smtClean="0">
                <a:solidFill>
                  <a:schemeClr val="tx1"/>
                </a:solidFill>
              </a:rPr>
              <a:t>How</a:t>
            </a:r>
            <a:r>
              <a:rPr lang="cs-CZ" sz="4800" dirty="0" smtClean="0">
                <a:solidFill>
                  <a:schemeClr val="tx1"/>
                </a:solidFill>
              </a:rPr>
              <a:t> many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44141" y="3837133"/>
            <a:ext cx="282601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/>
              <a:t>….. </a:t>
            </a:r>
            <a:r>
              <a:rPr lang="cs-CZ" sz="3200" dirty="0" err="1" smtClean="0"/>
              <a:t>your</a:t>
            </a:r>
            <a:r>
              <a:rPr lang="cs-CZ" sz="3200" dirty="0" smtClean="0"/>
              <a:t> </a:t>
            </a:r>
            <a:r>
              <a:rPr lang="cs-CZ" sz="3200" dirty="0" err="1" smtClean="0"/>
              <a:t>name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3862457" y="2381206"/>
            <a:ext cx="1689980" cy="1525509"/>
            <a:chOff x="3970720" y="2350717"/>
            <a:chExt cx="1689980" cy="1525509"/>
          </a:xfrm>
        </p:grpSpPr>
        <p:pic>
          <p:nvPicPr>
            <p:cNvPr id="1029" name="Picture 5" descr="C:\Documents and Settings\Jana\Local Settings\Temporary Internet Files\Content.IE5\NG59WVRS\MC900290679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0720" y="2350717"/>
              <a:ext cx="1689980" cy="15255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 rot="20466378">
              <a:off x="4460892" y="2807851"/>
              <a:ext cx="36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b="1" dirty="0" smtClean="0"/>
                <a:t>?</a:t>
              </a:r>
              <a:endParaRPr lang="cs-CZ" sz="1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97696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flip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780960" y="6555656"/>
            <a:ext cx="363040" cy="302344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7869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What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184013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Who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70157" y="24221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Where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97869" y="2352179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When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8685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How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72996" y="2352179"/>
            <a:ext cx="2886144" cy="21044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052513" y="234669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Whose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03738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 smtClean="0">
                <a:solidFill>
                  <a:schemeClr val="tx1"/>
                </a:solidFill>
              </a:rPr>
              <a:t>How</a:t>
            </a:r>
            <a:r>
              <a:rPr lang="cs-CZ" sz="4800" dirty="0" smtClean="0">
                <a:solidFill>
                  <a:schemeClr val="tx1"/>
                </a:solidFill>
              </a:rPr>
              <a:t> many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52953" y="3729640"/>
            <a:ext cx="282601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/>
              <a:t>….. </a:t>
            </a:r>
            <a:r>
              <a:rPr lang="cs-CZ" sz="3200" dirty="0" err="1" smtClean="0"/>
              <a:t>hat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this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2050" name="Picture 2" descr="C:\Documents and Settings\Jana\Local Settings\Temporary Internet Files\Content.IE5\PI5YMQ0U\MC9003701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967" y="2466952"/>
            <a:ext cx="1779763" cy="136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43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780960" y="6555656"/>
            <a:ext cx="363040" cy="302344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7869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What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184013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Who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70157" y="24221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Where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97869" y="2352179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When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8685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How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72996" y="2352179"/>
            <a:ext cx="2886144" cy="21044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3738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 smtClean="0">
                <a:solidFill>
                  <a:schemeClr val="tx1"/>
                </a:solidFill>
              </a:rPr>
              <a:t>How</a:t>
            </a:r>
            <a:r>
              <a:rPr lang="cs-CZ" sz="4800" dirty="0" smtClean="0">
                <a:solidFill>
                  <a:schemeClr val="tx1"/>
                </a:solidFill>
              </a:rPr>
              <a:t> many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03060" y="3729640"/>
            <a:ext cx="282601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/>
              <a:t>….. ´s </a:t>
            </a:r>
            <a:r>
              <a:rPr lang="cs-CZ" sz="3200" dirty="0" err="1" smtClean="0"/>
              <a:t>this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3074" name="Picture 2" descr="C:\Documents and Settings\Jana\Local Settings\Temporary Internet Files\Content.IE5\Q5ETBU05\MC9000787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882" y="2750710"/>
            <a:ext cx="333270" cy="808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Zobrazit podobné obrázk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054" y="269768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076" y="2267296"/>
            <a:ext cx="668875" cy="1462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357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780960" y="6555656"/>
            <a:ext cx="363040" cy="302344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7869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What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70157" y="24221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Where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97869" y="2352179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When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8685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How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72996" y="2352179"/>
            <a:ext cx="2886144" cy="21044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3738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 smtClean="0">
                <a:solidFill>
                  <a:schemeClr val="tx1"/>
                </a:solidFill>
              </a:rPr>
              <a:t>How</a:t>
            </a:r>
            <a:r>
              <a:rPr lang="cs-CZ" sz="4800" dirty="0" smtClean="0">
                <a:solidFill>
                  <a:schemeClr val="tx1"/>
                </a:solidFill>
              </a:rPr>
              <a:t> many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44811" y="3373958"/>
            <a:ext cx="2826016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/>
              <a:t>…..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your</a:t>
            </a:r>
            <a:r>
              <a:rPr lang="cs-CZ" sz="3200" dirty="0" smtClean="0"/>
              <a:t> </a:t>
            </a:r>
            <a:r>
              <a:rPr lang="cs-CZ" sz="3200" dirty="0" err="1" smtClean="0"/>
              <a:t>birthday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4098" name="Picture 2" descr="C:\Documents and Settings\Jana\Local Settings\Temporary Internet Files\Content.IE5\OGTI8IP2\MM90018921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318" y="2461988"/>
            <a:ext cx="1333500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71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780960" y="6555656"/>
            <a:ext cx="363040" cy="302344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7869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What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70157" y="24221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Where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8685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How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72996" y="2352179"/>
            <a:ext cx="2886144" cy="21044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3738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 smtClean="0">
                <a:solidFill>
                  <a:schemeClr val="tx1"/>
                </a:solidFill>
              </a:rPr>
              <a:t>How</a:t>
            </a:r>
            <a:r>
              <a:rPr lang="cs-CZ" sz="4800" dirty="0" smtClean="0">
                <a:solidFill>
                  <a:schemeClr val="tx1"/>
                </a:solidFill>
              </a:rPr>
              <a:t> many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72996" y="3729640"/>
            <a:ext cx="282601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/>
              <a:t>….. </a:t>
            </a:r>
            <a:r>
              <a:rPr lang="cs-CZ" sz="3200" dirty="0" err="1" smtClean="0"/>
              <a:t>old</a:t>
            </a:r>
            <a:r>
              <a:rPr lang="cs-CZ" sz="3200" dirty="0" smtClean="0"/>
              <a:t> are </a:t>
            </a:r>
            <a:r>
              <a:rPr lang="cs-CZ" sz="3200" dirty="0" err="1" smtClean="0"/>
              <a:t>you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5122" name="Picture 2" descr="C:\Documents and Settings\Jana\Local Settings\Temporary Internet Files\Content.IE5\OGTI8IP2\MM90023636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75" y="3162300"/>
            <a:ext cx="47625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96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780960" y="6555656"/>
            <a:ext cx="363040" cy="302344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7869" y="253233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What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70157" y="24221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Where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72996" y="2352179"/>
            <a:ext cx="2886144" cy="21044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3738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 smtClean="0">
                <a:solidFill>
                  <a:schemeClr val="tx1"/>
                </a:solidFill>
              </a:rPr>
              <a:t>How</a:t>
            </a:r>
            <a:r>
              <a:rPr lang="cs-CZ" sz="4800" dirty="0" smtClean="0">
                <a:solidFill>
                  <a:schemeClr val="tx1"/>
                </a:solidFill>
              </a:rPr>
              <a:t> many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72996" y="3729640"/>
            <a:ext cx="282601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/>
              <a:t>….. </a:t>
            </a:r>
            <a:r>
              <a:rPr lang="cs-CZ" sz="3200" dirty="0" err="1" smtClean="0"/>
              <a:t>time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6152" name="Picture 8" descr="C:\Documents and Settings\Jana\Local Settings\Temporary Internet Files\Content.IE5\W5O0SL8F\MC900441468[1]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592" y="2437051"/>
            <a:ext cx="1603695" cy="160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39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780960" y="6555656"/>
            <a:ext cx="363040" cy="302344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070157" y="24221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>
                <a:solidFill>
                  <a:schemeClr val="tx1"/>
                </a:solidFill>
              </a:rPr>
              <a:t>Where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72996" y="2352179"/>
            <a:ext cx="2886144" cy="21044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3738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 smtClean="0">
                <a:solidFill>
                  <a:schemeClr val="tx1"/>
                </a:solidFill>
              </a:rPr>
              <a:t>How</a:t>
            </a:r>
            <a:r>
              <a:rPr lang="cs-CZ" sz="4800" dirty="0" smtClean="0">
                <a:solidFill>
                  <a:schemeClr val="tx1"/>
                </a:solidFill>
              </a:rPr>
              <a:t> many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72996" y="3330898"/>
            <a:ext cx="2826016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/>
              <a:t>….. are </a:t>
            </a:r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from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7174" name="Picture 6" descr="C:\Documents and Settings\Jana\Local Settings\Temporary Internet Files\Content.IE5\JT9KC8CS\MC9004057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464" y="2544724"/>
            <a:ext cx="1278540" cy="826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14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780960" y="6555656"/>
            <a:ext cx="363040" cy="302344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37382" y="4451176"/>
            <a:ext cx="2886144" cy="2104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err="1" smtClean="0">
                <a:solidFill>
                  <a:schemeClr val="tx1"/>
                </a:solidFill>
              </a:rPr>
              <a:t>How</a:t>
            </a:r>
            <a:r>
              <a:rPr lang="cs-CZ" sz="4800" dirty="0" smtClean="0">
                <a:solidFill>
                  <a:schemeClr val="tx1"/>
                </a:solidFill>
              </a:rPr>
              <a:t> many</a:t>
            </a:r>
            <a:endParaRPr lang="cs-CZ" sz="4800" dirty="0">
              <a:solidFill>
                <a:schemeClr val="tx1"/>
              </a:solidFill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172996" y="2352179"/>
            <a:ext cx="2886144" cy="2104480"/>
            <a:chOff x="3172996" y="2352179"/>
            <a:chExt cx="2886144" cy="2104480"/>
          </a:xfrm>
        </p:grpSpPr>
        <p:grpSp>
          <p:nvGrpSpPr>
            <p:cNvPr id="2" name="Skupina 1"/>
            <p:cNvGrpSpPr/>
            <p:nvPr/>
          </p:nvGrpSpPr>
          <p:grpSpPr>
            <a:xfrm>
              <a:off x="3172996" y="2352179"/>
              <a:ext cx="2886144" cy="2104480"/>
              <a:chOff x="3172996" y="2352179"/>
              <a:chExt cx="2886144" cy="2104480"/>
            </a:xfrm>
            <a:solidFill>
              <a:schemeClr val="accent6">
                <a:lumMod val="20000"/>
                <a:lumOff val="80000"/>
              </a:schemeClr>
            </a:solidFill>
          </p:grpSpPr>
          <p:sp>
            <p:nvSpPr>
              <p:cNvPr id="15" name="Obdélník 14"/>
              <p:cNvSpPr/>
              <p:nvPr/>
            </p:nvSpPr>
            <p:spPr>
              <a:xfrm>
                <a:off x="3172996" y="2352179"/>
                <a:ext cx="2886144" cy="210448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3263188" y="3373958"/>
                <a:ext cx="2705760" cy="1077218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cs-CZ" sz="3200" dirty="0" smtClean="0"/>
                  <a:t>…..</a:t>
                </a:r>
                <a:r>
                  <a:rPr lang="cs-CZ" sz="3200" dirty="0" err="1" smtClean="0"/>
                  <a:t>girls</a:t>
                </a:r>
                <a:r>
                  <a:rPr lang="cs-CZ" sz="3200" dirty="0" smtClean="0"/>
                  <a:t> are </a:t>
                </a:r>
                <a:r>
                  <a:rPr lang="cs-CZ" sz="3200" dirty="0" err="1" smtClean="0"/>
                  <a:t>there</a:t>
                </a:r>
                <a:r>
                  <a:rPr lang="cs-CZ" sz="3200" dirty="0" smtClean="0"/>
                  <a:t>?</a:t>
                </a:r>
                <a:endParaRPr lang="cs-CZ" sz="3200" dirty="0"/>
              </a:p>
            </p:txBody>
          </p:sp>
        </p:grpSp>
        <p:pic>
          <p:nvPicPr>
            <p:cNvPr id="8194" name="Picture 2" descr="C:\Documents and Settings\Jana\Local Settings\Temporary Internet Files\Content.IE5\JT9KC8CS\MC90034334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0848" y="2466952"/>
              <a:ext cx="1005173" cy="10458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5061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728155" y="2143456"/>
            <a:ext cx="202522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0000" dirty="0">
              <a:solidFill>
                <a:schemeClr val="accent6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16505" y="1043734"/>
            <a:ext cx="3465385" cy="56089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1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02169" y="1043735"/>
            <a:ext cx="2925325" cy="5608905"/>
          </a:xfrm>
          <a:prstGeom prst="rect">
            <a:avLst/>
          </a:prstGeom>
          <a:solidFill>
            <a:srgbClr val="FFE5FF"/>
          </a:solidFill>
          <a:ln w="3175">
            <a:solidFill>
              <a:srgbClr val="FF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151620" y="0"/>
            <a:ext cx="6840761" cy="92333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Přiřaď k otázce správnou odpověď.</a:t>
            </a:r>
          </a:p>
          <a:p>
            <a:pPr algn="ctr"/>
            <a:r>
              <a:rPr lang="cs-CZ" dirty="0" smtClean="0"/>
              <a:t>O správnosti se přesvědčíš kliknutím.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462211" y="5930256"/>
            <a:ext cx="23464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240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sz="2200" dirty="0"/>
              <a:t>I </a:t>
            </a:r>
            <a:r>
              <a:rPr lang="cs-CZ" sz="2200" dirty="0" err="1"/>
              <a:t>am</a:t>
            </a:r>
            <a:r>
              <a:rPr lang="cs-CZ" sz="2200" dirty="0"/>
              <a:t> </a:t>
            </a:r>
            <a:r>
              <a:rPr lang="cs-CZ" sz="2200" dirty="0" err="1"/>
              <a:t>from</a:t>
            </a:r>
            <a:r>
              <a:rPr lang="cs-CZ" sz="2200" dirty="0"/>
              <a:t> </a:t>
            </a:r>
            <a:r>
              <a:rPr lang="cs-CZ" sz="2200" dirty="0" err="1"/>
              <a:t>the</a:t>
            </a:r>
            <a:r>
              <a:rPr lang="cs-CZ" sz="2200" dirty="0"/>
              <a:t> Czech </a:t>
            </a:r>
            <a:r>
              <a:rPr lang="cs-CZ" sz="2200" dirty="0" err="1"/>
              <a:t>republic</a:t>
            </a:r>
            <a:r>
              <a:rPr lang="cs-CZ" sz="2200" dirty="0"/>
              <a:t>.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742130" y="2504555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240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It´s</a:t>
            </a:r>
            <a:r>
              <a:rPr lang="cs-CZ" dirty="0"/>
              <a:t> </a:t>
            </a:r>
            <a:r>
              <a:rPr lang="cs-CZ" dirty="0" err="1"/>
              <a:t>four</a:t>
            </a:r>
            <a:r>
              <a:rPr lang="cs-CZ" dirty="0"/>
              <a:t> </a:t>
            </a:r>
            <a:r>
              <a:rPr lang="cs-CZ" dirty="0" err="1"/>
              <a:t>o´clock</a:t>
            </a:r>
            <a:r>
              <a:rPr lang="cs-CZ" dirty="0"/>
              <a:t>.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742130" y="3189695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240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My </a:t>
            </a:r>
            <a:r>
              <a:rPr lang="cs-CZ" dirty="0" err="1"/>
              <a:t>name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Jack.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742130" y="1134275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There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 are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two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girls</a:t>
            </a: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27733" y="1845131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defRPr>
            </a:lvl1pPr>
          </a:lstStyle>
          <a:p>
            <a:r>
              <a:rPr lang="cs-CZ" dirty="0" err="1"/>
              <a:t>Whose</a:t>
            </a:r>
            <a:r>
              <a:rPr lang="cs-CZ" dirty="0"/>
              <a:t> </a:t>
            </a:r>
            <a:r>
              <a:rPr lang="cs-CZ" dirty="0" err="1"/>
              <a:t>hat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?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27733" y="2555986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defRPr>
            </a:lvl1pPr>
          </a:lstStyle>
          <a:p>
            <a:r>
              <a:rPr lang="cs-CZ" dirty="0" err="1"/>
              <a:t>Who´s</a:t>
            </a:r>
            <a:r>
              <a:rPr lang="cs-CZ" dirty="0"/>
              <a:t> </a:t>
            </a:r>
            <a:r>
              <a:rPr lang="cs-CZ" dirty="0" err="1"/>
              <a:t>this</a:t>
            </a:r>
            <a:r>
              <a:rPr lang="cs-CZ" dirty="0"/>
              <a:t>?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27733" y="3977696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defRPr>
            </a:lvl1pPr>
          </a:lstStyle>
          <a:p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time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?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27733" y="3266841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defRPr>
            </a:lvl1pPr>
          </a:lstStyle>
          <a:p>
            <a:r>
              <a:rPr lang="cs-CZ" dirty="0" err="1"/>
              <a:t>When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birthday</a:t>
            </a:r>
            <a:r>
              <a:rPr lang="cs-CZ" dirty="0"/>
              <a:t>?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27733" y="4688551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defRPr>
            </a:lvl1pPr>
          </a:lstStyle>
          <a:p>
            <a:r>
              <a:rPr lang="cs-CZ" dirty="0" err="1"/>
              <a:t>How</a:t>
            </a:r>
            <a:r>
              <a:rPr lang="cs-CZ" dirty="0"/>
              <a:t> </a:t>
            </a:r>
            <a:r>
              <a:rPr lang="cs-CZ" dirty="0" err="1"/>
              <a:t>old</a:t>
            </a:r>
            <a:r>
              <a:rPr lang="cs-CZ" dirty="0"/>
              <a:t> are </a:t>
            </a:r>
            <a:r>
              <a:rPr lang="cs-CZ" dirty="0" err="1"/>
              <a:t>you</a:t>
            </a:r>
            <a:r>
              <a:rPr lang="cs-CZ" dirty="0"/>
              <a:t>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27733" y="5399406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defRPr>
            </a:lvl1pPr>
          </a:lstStyle>
          <a:p>
            <a:r>
              <a:rPr lang="cs-CZ" dirty="0" err="1"/>
              <a:t>Where</a:t>
            </a:r>
            <a:r>
              <a:rPr lang="cs-CZ" dirty="0"/>
              <a:t> are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?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227733" y="6110259"/>
            <a:ext cx="3489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defRPr>
            </a:lvl1pPr>
          </a:lstStyle>
          <a:p>
            <a:r>
              <a:rPr lang="cs-CZ" dirty="0" err="1"/>
              <a:t>How</a:t>
            </a:r>
            <a:r>
              <a:rPr lang="cs-CZ" dirty="0"/>
              <a:t> many </a:t>
            </a:r>
            <a:r>
              <a:rPr lang="cs-CZ" dirty="0" err="1"/>
              <a:t>girls</a:t>
            </a:r>
            <a:r>
              <a:rPr lang="cs-CZ" dirty="0"/>
              <a:t> are </a:t>
            </a:r>
            <a:r>
              <a:rPr lang="cs-CZ" dirty="0" err="1"/>
              <a:t>there</a:t>
            </a:r>
            <a:r>
              <a:rPr lang="cs-CZ" dirty="0"/>
              <a:t>?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227733" y="1134276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rPr>
              <a:t>What´s</a:t>
            </a:r>
            <a:r>
              <a:rPr lang="cs-CZ" sz="24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rPr>
              <a:t>your</a:t>
            </a:r>
            <a:r>
              <a:rPr lang="cs-CZ" sz="24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rPr>
              <a:t>name</a:t>
            </a:r>
            <a:r>
              <a:rPr lang="cs-CZ" sz="24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92D050"/>
                </a:solidFill>
              </a:rPr>
              <a:t>?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742130" y="3874835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240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It´s</a:t>
            </a:r>
            <a:r>
              <a:rPr lang="cs-CZ" dirty="0"/>
              <a:t> </a:t>
            </a:r>
            <a:r>
              <a:rPr lang="cs-CZ" dirty="0" err="1"/>
              <a:t>mum´s</a:t>
            </a:r>
            <a:r>
              <a:rPr lang="cs-CZ" dirty="0"/>
              <a:t> </a:t>
            </a:r>
            <a:r>
              <a:rPr lang="cs-CZ" dirty="0" err="1"/>
              <a:t>hat</a:t>
            </a:r>
            <a:r>
              <a:rPr lang="cs-CZ" dirty="0"/>
              <a:t>. 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5742130" y="4559975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240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This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uncle</a:t>
            </a:r>
            <a:r>
              <a:rPr lang="cs-CZ" dirty="0"/>
              <a:t> Paul. 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5742130" y="5245115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240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I </a:t>
            </a:r>
            <a:r>
              <a:rPr lang="cs-CZ" dirty="0" err="1"/>
              <a:t>am</a:t>
            </a:r>
            <a:r>
              <a:rPr lang="cs-CZ" dirty="0"/>
              <a:t> </a:t>
            </a:r>
            <a:r>
              <a:rPr lang="cs-CZ" dirty="0" err="1"/>
              <a:t>five</a:t>
            </a:r>
            <a:r>
              <a:rPr lang="cs-CZ" dirty="0"/>
              <a:t>. 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742130" y="1819415"/>
            <a:ext cx="30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240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It´s</a:t>
            </a:r>
            <a:r>
              <a:rPr lang="cs-CZ" dirty="0"/>
              <a:t> on July. </a:t>
            </a:r>
          </a:p>
        </p:txBody>
      </p:sp>
    </p:spTree>
    <p:extLst>
      <p:ext uri="{BB962C8B-B14F-4D97-AF65-F5344CB8AC3E}">
        <p14:creationId xmlns:p14="http://schemas.microsoft.com/office/powerpoint/2010/main" val="202183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90632E-6 L -0.32031 -0.3134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-156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30257E-6 L -0.32517 -0.30188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67" y="-15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98034E-6 L -0.31528 -0.3032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15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79297E-6 L -0.33003 0.20749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10" y="103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18922E-6 L -0.32031 0.19939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99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1591E-6 L -0.34983 -0.08837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00" y="-44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30951E-6 L -0.34497 -0.10571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-5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587E-6 L -0.29566 0.72704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92" y="363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12" grpId="0"/>
      <p:bldP spid="12" grpId="1"/>
      <p:bldP spid="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11659" y="171712"/>
            <a:ext cx="5895655" cy="95410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Doplň k odpovědím otázky.</a:t>
            </a:r>
          </a:p>
          <a:p>
            <a:pPr algn="ctr"/>
            <a:r>
              <a:rPr lang="cs-CZ" dirty="0" smtClean="0"/>
              <a:t>Kontrola kliknutím na květinu.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2718772" y="1577725"/>
            <a:ext cx="351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It´s</a:t>
            </a:r>
            <a:r>
              <a:rPr lang="cs-CZ" sz="2400" dirty="0" smtClean="0"/>
              <a:t> sunny.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5089972" y="2387429"/>
            <a:ext cx="351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I´m</a:t>
            </a:r>
            <a:r>
              <a:rPr lang="cs-CZ" sz="2400" dirty="0" smtClean="0"/>
              <a:t> </a:t>
            </a:r>
            <a:r>
              <a:rPr lang="cs-CZ" sz="2400" dirty="0" err="1" smtClean="0"/>
              <a:t>from</a:t>
            </a:r>
            <a:r>
              <a:rPr lang="cs-CZ" sz="2400" dirty="0" smtClean="0"/>
              <a:t> </a:t>
            </a:r>
            <a:r>
              <a:rPr lang="cs-CZ" sz="2400" dirty="0" err="1" smtClean="0"/>
              <a:t>England</a:t>
            </a:r>
            <a:r>
              <a:rPr lang="cs-CZ" sz="2400" dirty="0" smtClean="0"/>
              <a:t>.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701570" y="2483895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Sam.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686813" y="3509023"/>
            <a:ext cx="351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I´ve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P.E. on </a:t>
            </a:r>
            <a:r>
              <a:rPr lang="cs-CZ" sz="2400" dirty="0" err="1" smtClean="0"/>
              <a:t>Tuesday</a:t>
            </a:r>
            <a:r>
              <a:rPr lang="cs-CZ" sz="2400" dirty="0" smtClean="0"/>
              <a:t>.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184967" y="4874165"/>
            <a:ext cx="351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I´m</a:t>
            </a:r>
            <a:r>
              <a:rPr lang="cs-CZ" sz="2400" dirty="0" smtClean="0"/>
              <a:t> fine, </a:t>
            </a:r>
            <a:r>
              <a:rPr lang="cs-CZ" sz="2400" dirty="0" err="1" smtClean="0"/>
              <a:t>thank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.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2718772" y="6045096"/>
            <a:ext cx="351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Ally´s</a:t>
            </a:r>
            <a:r>
              <a:rPr lang="cs-CZ" sz="2400" dirty="0" smtClean="0"/>
              <a:t> </a:t>
            </a:r>
            <a:r>
              <a:rPr lang="cs-CZ" sz="2400" dirty="0" err="1" smtClean="0"/>
              <a:t>skirt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red</a:t>
            </a:r>
            <a:r>
              <a:rPr lang="cs-CZ" sz="2400" dirty="0" smtClean="0"/>
              <a:t>.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653285" y="4838357"/>
            <a:ext cx="351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I´ve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one</a:t>
            </a:r>
            <a:r>
              <a:rPr lang="cs-CZ" sz="2400" dirty="0" smtClean="0"/>
              <a:t> </a:t>
            </a:r>
            <a:r>
              <a:rPr lang="cs-CZ" sz="2400" dirty="0" err="1" smtClean="0"/>
              <a:t>brother</a:t>
            </a:r>
            <a:r>
              <a:rPr lang="cs-CZ" sz="2400" dirty="0" smtClean="0"/>
              <a:t>.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2118780" y="1223755"/>
            <a:ext cx="4736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What´s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weather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like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today</a:t>
            </a:r>
            <a:r>
              <a:rPr lang="cs-CZ" sz="2400" dirty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?</a:t>
            </a:r>
            <a:endParaRPr lang="cs-CZ" sz="2400" dirty="0" smtClean="0">
              <a:ln>
                <a:solidFill>
                  <a:schemeClr val="accent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86535" y="2039390"/>
            <a:ext cx="3150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Who´s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this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5065669" y="1937198"/>
            <a:ext cx="3566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Where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are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from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2662510" y="3006866"/>
            <a:ext cx="3566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When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P.E.?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123847" y="4376692"/>
            <a:ext cx="4576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How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many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brothers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5495120" y="4412500"/>
            <a:ext cx="290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How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are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2694469" y="5586473"/>
            <a:ext cx="3566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Whose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skirt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is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purple</a:t>
            </a:r>
            <a:r>
              <a:rPr lang="cs-CZ" sz="2400" dirty="0" smtClean="0">
                <a:ln>
                  <a:solidFill>
                    <a:schemeClr val="accent2"/>
                  </a:solidFill>
                </a:ln>
                <a:solidFill>
                  <a:srgbClr val="FF0000"/>
                </a:solidFill>
              </a:rPr>
              <a:t>?</a:t>
            </a:r>
          </a:p>
        </p:txBody>
      </p:sp>
      <p:pic>
        <p:nvPicPr>
          <p:cNvPr id="1026" name="Picture 2" descr="C:\Documents and Settings\Jana\Local Settings\Temporary Internet Files\Content.IE5\D3IBLA5L\MC900439074[1]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3" r="20375"/>
          <a:stretch/>
        </p:blipFill>
        <p:spPr bwMode="auto">
          <a:xfrm>
            <a:off x="7525775" y="5786008"/>
            <a:ext cx="1521407" cy="97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Jana\Local Settings\Temporary Internet Files\Content.IE5\Q3INFNSA\MC9004061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775" y="46512"/>
            <a:ext cx="1449350" cy="147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Jana\Local Settings\Temporary Internet Files\Content.IE5\W5O0SL8F\MC9001133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05" y="5786008"/>
            <a:ext cx="993330" cy="950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Jana\Local Settings\Temporary Internet Files\Content.IE5\D3IBLA5L\MC9003587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570" y="2849094"/>
            <a:ext cx="1350569" cy="192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Jana\Local Settings\Temporary Internet Files\Content.IE5\W5O0SL8F\MC90034338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12" y="259435"/>
            <a:ext cx="1056236" cy="111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Jana\Local Settings\Temporary Internet Files\Content.IE5\JT9KC8CS\MC90042969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5" y="3209877"/>
            <a:ext cx="854054" cy="105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43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http://office.microsoft.com/cs-cz/images/?CTT=6&amp;ver=14&amp;app=powerpnt.exe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68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9340</TotalTime>
  <Words>657</Words>
  <Application>Microsoft Office PowerPoint</Application>
  <PresentationFormat>Předvádění na obrazovce (4:3)</PresentationFormat>
  <Paragraphs>160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Prezentace aplikace PowerPoint</vt:lpstr>
      <vt:lpstr>Anotace</vt:lpstr>
      <vt:lpstr>WH questions</vt:lpstr>
      <vt:lpstr>WH questions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 questions</dc:title>
  <dc:creator>Jana</dc:creator>
  <cp:lastModifiedBy>1Sl1</cp:lastModifiedBy>
  <cp:revision>55</cp:revision>
  <dcterms:created xsi:type="dcterms:W3CDTF">2012-03-29T17:32:57Z</dcterms:created>
  <dcterms:modified xsi:type="dcterms:W3CDTF">2012-09-09T22:22:33Z</dcterms:modified>
</cp:coreProperties>
</file>