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73" r:id="rId5"/>
    <p:sldId id="272" r:id="rId6"/>
    <p:sldId id="271" r:id="rId7"/>
    <p:sldId id="274" r:id="rId8"/>
    <p:sldId id="270" r:id="rId9"/>
    <p:sldId id="275" r:id="rId10"/>
    <p:sldId id="278" r:id="rId11"/>
    <p:sldId id="277" r:id="rId12"/>
    <p:sldId id="27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35" autoAdjust="0"/>
    <p:restoredTop sz="88423" autoAdjust="0"/>
  </p:normalViewPr>
  <p:slideViewPr>
    <p:cSldViewPr>
      <p:cViewPr varScale="1">
        <p:scale>
          <a:sx n="69" d="100"/>
          <a:sy n="69" d="100"/>
        </p:scale>
        <p:origin x="-82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CCB7A-44CE-4FA3-88CA-097B13EE08F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862E4-0C8B-4D95-BE91-AAA89D84B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174DE-871F-4EB6-A417-C56CBCE1BA1A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6201476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27.9.2012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VY_32_INOVACE_20_Anglický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General</a:t>
                      </a:r>
                      <a:r>
                        <a:rPr lang="cs-CZ" sz="2400" baseline="0" smtClean="0"/>
                        <a:t> </a:t>
                      </a:r>
                      <a:r>
                        <a:rPr lang="cs-CZ" sz="2400" baseline="0" dirty="0" smtClean="0"/>
                        <a:t>test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General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test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Vyberte správnou variantu v následujících větách: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 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</a:t>
            </a: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Jim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On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In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‘s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His</a:t>
            </a: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I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Play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Plyed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Playd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go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America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Wil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….. he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magazine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never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Bean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8. ….. do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live?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………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hard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exam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Study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Studing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Studying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Studies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Birds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</a:t>
            </a:r>
          </a:p>
          <a:p>
            <a:pPr marL="514350" indent="-51435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  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</a:t>
            </a: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Jim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On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363915"/>
            <a:ext cx="7890719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‘s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</a:t>
            </a: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I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Play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Plyed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Playd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Played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363915"/>
            <a:ext cx="789071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go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America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Wil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….. he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magazine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</a:t>
            </a: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363915"/>
            <a:ext cx="789071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never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to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Bean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8. ….. do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live?</a:t>
            </a: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Where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363915"/>
            <a:ext cx="7890719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………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hard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exam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Study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Studing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Studying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Studies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Birds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</a:t>
            </a:r>
          </a:p>
          <a:p>
            <a:pPr marL="514350" indent="-514350">
              <a:buAutoNum type="alphaLcParenR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Are</a:t>
            </a:r>
          </a:p>
          <a:p>
            <a:pPr marL="514350" indent="-514350">
              <a:buAutoNum type="alphaLcParenR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Jedná se o krátký všeobecný test, který v krátkosti mapuje znalost používání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anglického jazyka.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324</Words>
  <Application>Microsoft Office PowerPoint</Application>
  <PresentationFormat>Předvádění na obrazovce (4:3)</PresentationFormat>
  <Paragraphs>154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General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I</dc:title>
  <dc:creator>Lucka</dc:creator>
  <cp:lastModifiedBy>NB</cp:lastModifiedBy>
  <cp:revision>32</cp:revision>
  <dcterms:created xsi:type="dcterms:W3CDTF">2012-05-10T03:23:54Z</dcterms:created>
  <dcterms:modified xsi:type="dcterms:W3CDTF">2012-10-04T19:59:41Z</dcterms:modified>
</cp:coreProperties>
</file>