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354" y="7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6.10.2012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6.10.2012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6.10.2012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6.10.2012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6.10.2012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6.10.2012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475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VY_22_INOVACE_11_2_PIŠKVORKY -  časování nepravidelných sloves a sloves s odluč.předponou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Miroslava </a:t>
            </a:r>
            <a:r>
              <a:rPr lang="cs-CZ" sz="1700" dirty="0" err="1" smtClean="0"/>
              <a:t>Plocková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Jazyk a jazyková komunikace / Německý jazyk / Procvičování časování nepravidelných sloves  a sloves s </a:t>
            </a:r>
            <a:r>
              <a:rPr lang="cs-CZ" sz="1700" dirty="0" smtClean="0"/>
              <a:t>odluč.předponou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Anotace: Pomocí zábavné hry PIŠKVORKY zopakování časování nepravidelných sloves  a sloves s odlučitelnou předponou v přít.čase.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křížek. Pokud 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IX.A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19.9.2012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19.9.2012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sein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solidFill>
                  <a:schemeClr val="tx1"/>
                </a:solidFill>
                <a:latin typeface="Arial" charset="0"/>
              </a:rPr>
              <a:t>ich</a:t>
            </a:r>
            <a:r>
              <a:rPr lang="cs-CZ" dirty="0" smtClean="0">
                <a:solidFill>
                  <a:schemeClr val="tx1"/>
                </a:solidFill>
                <a:latin typeface="Arial" charset="0"/>
              </a:rPr>
              <a:t>  </a:t>
            </a:r>
            <a:r>
              <a:rPr lang="cs-CZ" dirty="0" err="1" smtClean="0">
                <a:solidFill>
                  <a:schemeClr val="tx1"/>
                </a:solidFill>
                <a:latin typeface="Arial" charset="0"/>
              </a:rPr>
              <a:t>bin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haben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haben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fahren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fahrt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lesen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liest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essen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isst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Rad </a:t>
            </a:r>
            <a:r>
              <a:rPr lang="cs-CZ" sz="6000" dirty="0" err="1" smtClean="0">
                <a:latin typeface="Calibri" pitchFamily="34" charset="0"/>
              </a:rPr>
              <a:t>fahren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fahren</a:t>
            </a:r>
            <a:r>
              <a:rPr lang="cs-CZ" b="1" dirty="0" smtClean="0">
                <a:solidFill>
                  <a:schemeClr val="tx1"/>
                </a:solidFill>
              </a:rPr>
              <a:t> Rad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helfen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hilft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laufen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l</a:t>
            </a:r>
            <a:r>
              <a:rPr lang="cs-CZ" b="1" dirty="0" err="1" smtClean="0">
                <a:solidFill>
                  <a:schemeClr val="tx1"/>
                </a:solidFill>
                <a:latin typeface="Arial"/>
                <a:cs typeface="Arial"/>
              </a:rPr>
              <a:t>äuft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ihr</a:t>
            </a:r>
            <a:r>
              <a:rPr lang="cs-CZ" sz="6000" dirty="0" smtClean="0">
                <a:latin typeface="Calibri" pitchFamily="34" charset="0"/>
                <a:cs typeface="Arial" pitchFamily="34" charset="0"/>
              </a:rPr>
              <a:t> - </a:t>
            </a:r>
            <a:r>
              <a:rPr lang="cs-CZ" sz="6000" dirty="0" err="1" smtClean="0">
                <a:latin typeface="Calibri" pitchFamily="34" charset="0"/>
                <a:cs typeface="Arial" pitchFamily="34" charset="0"/>
              </a:rPr>
              <a:t>aufmachen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macht</a:t>
            </a:r>
            <a:r>
              <a:rPr lang="cs-CZ" b="1" dirty="0" smtClean="0">
                <a:solidFill>
                  <a:schemeClr val="tx1"/>
                </a:solidFill>
              </a:rPr>
              <a:t> </a:t>
            </a:r>
            <a:r>
              <a:rPr lang="cs-CZ" b="1" dirty="0" err="1" smtClean="0">
                <a:solidFill>
                  <a:schemeClr val="tx1"/>
                </a:solidFill>
              </a:rPr>
              <a:t>auf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du</a:t>
            </a:r>
            <a:r>
              <a:rPr lang="cs-CZ" sz="6000" dirty="0" smtClean="0">
                <a:latin typeface="Calibri" pitchFamily="34" charset="0"/>
                <a:cs typeface="Arial" pitchFamily="34" charset="0"/>
              </a:rPr>
              <a:t> – Ski </a:t>
            </a:r>
            <a:r>
              <a:rPr lang="cs-CZ" sz="6000" dirty="0" err="1" smtClean="0">
                <a:latin typeface="Calibri" pitchFamily="34" charset="0"/>
                <a:cs typeface="Arial" pitchFamily="34" charset="0"/>
              </a:rPr>
              <a:t>laufen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l</a:t>
            </a:r>
            <a:r>
              <a:rPr lang="cs-CZ" b="1" dirty="0" err="1" smtClean="0">
                <a:solidFill>
                  <a:schemeClr val="tx1"/>
                </a:solidFill>
                <a:latin typeface="Arial"/>
                <a:cs typeface="Arial"/>
              </a:rPr>
              <a:t>äufst</a:t>
            </a:r>
            <a:r>
              <a:rPr lang="cs-CZ" b="1" dirty="0" smtClean="0">
                <a:solidFill>
                  <a:schemeClr val="tx1"/>
                </a:solidFill>
                <a:latin typeface="Arial"/>
                <a:cs typeface="Arial"/>
              </a:rPr>
              <a:t> Ski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ich</a:t>
            </a:r>
            <a:r>
              <a:rPr lang="cs-CZ" sz="6000" dirty="0" smtClean="0">
                <a:latin typeface="Calibri" pitchFamily="34" charset="0"/>
                <a:cs typeface="Arial" pitchFamily="34" charset="0"/>
              </a:rPr>
              <a:t> – Eis </a:t>
            </a:r>
            <a:r>
              <a:rPr lang="cs-CZ" sz="6000" dirty="0" err="1" smtClean="0">
                <a:latin typeface="Calibri" pitchFamily="34" charset="0"/>
                <a:cs typeface="Arial" pitchFamily="34" charset="0"/>
              </a:rPr>
              <a:t>laufen</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laufe Eis</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Ski </a:t>
            </a:r>
            <a:r>
              <a:rPr lang="cs-CZ" sz="6000" dirty="0" err="1" smtClean="0">
                <a:latin typeface="Calibri" pitchFamily="34" charset="0"/>
              </a:rPr>
              <a:t>fahren</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sie</a:t>
            </a:r>
            <a:r>
              <a:rPr lang="cs-CZ" b="1" dirty="0" smtClean="0">
                <a:solidFill>
                  <a:schemeClr val="tx1"/>
                </a:solidFill>
                <a:latin typeface="Arial" charset="0"/>
              </a:rPr>
              <a:t> </a:t>
            </a:r>
            <a:r>
              <a:rPr lang="cs-CZ" b="1" dirty="0" err="1" smtClean="0">
                <a:solidFill>
                  <a:schemeClr val="tx1"/>
                </a:solidFill>
                <a:latin typeface="Arial" charset="0"/>
              </a:rPr>
              <a:t>f</a:t>
            </a:r>
            <a:r>
              <a:rPr lang="cs-CZ" b="1" dirty="0" err="1" smtClean="0">
                <a:solidFill>
                  <a:schemeClr val="tx1"/>
                </a:solidFill>
                <a:latin typeface="Arial"/>
                <a:cs typeface="Arial"/>
              </a:rPr>
              <a:t>ährt</a:t>
            </a:r>
            <a:r>
              <a:rPr lang="cs-CZ" b="1" dirty="0" smtClean="0">
                <a:solidFill>
                  <a:schemeClr val="tx1"/>
                </a:solidFill>
                <a:latin typeface="Arial"/>
                <a:cs typeface="Arial"/>
              </a:rPr>
              <a:t> Ski</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sprechen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Sie</a:t>
            </a:r>
            <a:r>
              <a:rPr lang="cs-CZ" b="1" dirty="0" smtClean="0">
                <a:solidFill>
                  <a:schemeClr val="tx1"/>
                </a:solidFill>
                <a:latin typeface="Arial" charset="0"/>
              </a:rPr>
              <a:t> </a:t>
            </a:r>
            <a:r>
              <a:rPr lang="cs-CZ" b="1" dirty="0" err="1" smtClean="0">
                <a:solidFill>
                  <a:schemeClr val="tx1"/>
                </a:solidFill>
                <a:latin typeface="Arial" charset="0"/>
              </a:rPr>
              <a:t>sprechen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aufr</a:t>
            </a:r>
            <a:r>
              <a:rPr lang="cs-CZ" sz="6000" dirty="0" err="1" smtClean="0">
                <a:latin typeface="Calibri" pitchFamily="34" charset="0"/>
                <a:cs typeface="Arial"/>
              </a:rPr>
              <a:t>äumen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wir</a:t>
            </a:r>
            <a:r>
              <a:rPr lang="cs-CZ" b="1" dirty="0" smtClean="0">
                <a:solidFill>
                  <a:schemeClr val="tx1"/>
                </a:solidFill>
                <a:latin typeface="Arial" charset="0"/>
              </a:rPr>
              <a:t> </a:t>
            </a:r>
            <a:r>
              <a:rPr lang="cs-CZ" b="1" dirty="0" err="1" smtClean="0">
                <a:solidFill>
                  <a:schemeClr val="tx1"/>
                </a:solidFill>
                <a:latin typeface="Arial" charset="0"/>
              </a:rPr>
              <a:t>r</a:t>
            </a:r>
            <a:r>
              <a:rPr lang="cs-CZ" b="1" dirty="0" err="1" smtClean="0">
                <a:solidFill>
                  <a:schemeClr val="tx1"/>
                </a:solidFill>
                <a:latin typeface="Arial"/>
                <a:cs typeface="Arial"/>
              </a:rPr>
              <a:t>äumen</a:t>
            </a:r>
            <a:r>
              <a:rPr lang="cs-CZ" b="1" dirty="0" smtClean="0">
                <a:solidFill>
                  <a:schemeClr val="tx1"/>
                </a:solidFill>
                <a:latin typeface="Arial"/>
                <a:cs typeface="Arial"/>
              </a:rPr>
              <a:t> </a:t>
            </a:r>
            <a:r>
              <a:rPr lang="cs-CZ" b="1" dirty="0" err="1" smtClean="0">
                <a:solidFill>
                  <a:schemeClr val="tx1"/>
                </a:solidFill>
                <a:latin typeface="Arial"/>
                <a:cs typeface="Arial"/>
              </a:rPr>
              <a:t>auf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geben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du</a:t>
            </a:r>
            <a:r>
              <a:rPr lang="cs-CZ" b="1" dirty="0" smtClean="0">
                <a:solidFill>
                  <a:schemeClr val="tx1"/>
                </a:solidFill>
                <a:latin typeface="Arial" charset="0"/>
              </a:rPr>
              <a:t> </a:t>
            </a:r>
            <a:r>
              <a:rPr lang="cs-CZ" b="1" dirty="0" err="1" smtClean="0">
                <a:solidFill>
                  <a:schemeClr val="tx1"/>
                </a:solidFill>
                <a:latin typeface="Arial" charset="0"/>
              </a:rPr>
              <a:t>gibst</a:t>
            </a:r>
            <a:r>
              <a:rPr lang="cs-CZ" b="1" dirty="0" smtClean="0">
                <a:solidFill>
                  <a:schemeClr val="tx1"/>
                </a:solidFill>
                <a:latin typeface="Arial" charset="0"/>
              </a:rPr>
              <a:t>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haben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er</a:t>
            </a:r>
            <a:r>
              <a:rPr lang="cs-CZ" b="1" dirty="0" smtClean="0">
                <a:solidFill>
                  <a:schemeClr val="tx1"/>
                </a:solidFill>
                <a:latin typeface="Arial" charset="0"/>
              </a:rPr>
              <a:t> </a:t>
            </a:r>
            <a:r>
              <a:rPr lang="cs-CZ" b="1" dirty="0" err="1" smtClean="0">
                <a:solidFill>
                  <a:schemeClr val="tx1"/>
                </a:solidFill>
                <a:latin typeface="Arial" charset="0"/>
              </a:rPr>
              <a:t>hat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einkaufen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dirty="0" err="1" smtClean="0">
                <a:solidFill>
                  <a:schemeClr val="tx1"/>
                </a:solidFill>
              </a:rPr>
              <a:t>kauft</a:t>
            </a:r>
            <a:r>
              <a:rPr lang="cs-CZ" b="1" dirty="0" smtClean="0">
                <a:solidFill>
                  <a:schemeClr val="tx1"/>
                </a:solidFill>
              </a:rPr>
              <a:t> </a:t>
            </a:r>
            <a:r>
              <a:rPr lang="cs-CZ" b="1" dirty="0" err="1" smtClean="0">
                <a:solidFill>
                  <a:schemeClr val="tx1"/>
                </a:solidFill>
              </a:rPr>
              <a:t>ein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zumachen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macht</a:t>
            </a:r>
            <a:r>
              <a:rPr lang="cs-CZ" b="1" dirty="0" smtClean="0">
                <a:solidFill>
                  <a:schemeClr val="tx1"/>
                </a:solidFill>
              </a:rPr>
              <a:t> </a:t>
            </a:r>
            <a:r>
              <a:rPr lang="cs-CZ" b="1" dirty="0" err="1" smtClean="0">
                <a:solidFill>
                  <a:schemeClr val="tx1"/>
                </a:solidFill>
              </a:rPr>
              <a:t>zu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sein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latin typeface="Arial" charset="0"/>
              </a:rPr>
              <a:t>er</a:t>
            </a:r>
            <a:r>
              <a:rPr lang="cs-CZ" b="1" dirty="0" smtClean="0">
                <a:solidFill>
                  <a:schemeClr val="tx1"/>
                </a:solidFill>
                <a:latin typeface="Arial" charset="0"/>
              </a:rPr>
              <a:t> </a:t>
            </a:r>
            <a:r>
              <a:rPr lang="cs-CZ" b="1" dirty="0" err="1" smtClean="0">
                <a:solidFill>
                  <a:schemeClr val="tx1"/>
                </a:solidFill>
                <a:latin typeface="Arial" charset="0"/>
              </a:rPr>
              <a:t>ist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m</a:t>
            </a:r>
            <a:r>
              <a:rPr lang="cs-CZ" sz="6000" dirty="0" err="1" smtClean="0">
                <a:latin typeface="Calibri" pitchFamily="34" charset="0"/>
                <a:cs typeface="Arial"/>
              </a:rPr>
              <a:t>üsse</a:t>
            </a:r>
            <a:r>
              <a:rPr lang="cs-CZ" sz="6000" dirty="0" err="1" smtClean="0">
                <a:latin typeface="Calibri" pitchFamily="34" charset="0"/>
              </a:rPr>
              <a:t>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musst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d</a:t>
            </a:r>
            <a:r>
              <a:rPr lang="cs-CZ" sz="6000" dirty="0" err="1" smtClean="0">
                <a:latin typeface="Calibri" pitchFamily="34" charset="0"/>
                <a:cs typeface="Arial"/>
              </a:rPr>
              <a:t>ürfen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darf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anrufen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rufen</a:t>
            </a:r>
            <a:r>
              <a:rPr lang="cs-CZ" b="1" dirty="0" smtClean="0">
                <a:solidFill>
                  <a:schemeClr val="tx1"/>
                </a:solidFill>
              </a:rPr>
              <a:t> </a:t>
            </a:r>
            <a:r>
              <a:rPr lang="cs-CZ" b="1" dirty="0" err="1" smtClean="0">
                <a:solidFill>
                  <a:schemeClr val="tx1"/>
                </a:solidFill>
              </a:rPr>
              <a:t>an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k</a:t>
            </a:r>
            <a:r>
              <a:rPr lang="cs-CZ" sz="6000" dirty="0" err="1" smtClean="0">
                <a:latin typeface="Calibri" pitchFamily="34" charset="0"/>
                <a:cs typeface="Arial"/>
              </a:rPr>
              <a:t>önnen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kann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sein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bist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abwaschen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wasche</a:t>
            </a:r>
            <a:r>
              <a:rPr lang="cs-CZ" b="1" dirty="0" smtClean="0">
                <a:solidFill>
                  <a:schemeClr val="tx1"/>
                </a:solidFill>
              </a:rPr>
              <a:t> ab</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mitkommen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kommen</a:t>
            </a:r>
            <a:r>
              <a:rPr lang="cs-CZ" b="1" dirty="0" smtClean="0">
                <a:solidFill>
                  <a:schemeClr val="tx1"/>
                </a:solidFill>
              </a:rPr>
              <a:t> </a:t>
            </a:r>
            <a:r>
              <a:rPr lang="cs-CZ" b="1" dirty="0" err="1" smtClean="0">
                <a:solidFill>
                  <a:schemeClr val="tx1"/>
                </a:solidFill>
              </a:rPr>
              <a:t>mit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fernsehen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sehe</a:t>
            </a:r>
            <a:r>
              <a:rPr lang="cs-CZ" b="1" dirty="0" smtClean="0">
                <a:solidFill>
                  <a:schemeClr val="tx1"/>
                </a:solidFill>
              </a:rPr>
              <a:t> </a:t>
            </a:r>
            <a:r>
              <a:rPr lang="cs-CZ" b="1" dirty="0" err="1" smtClean="0">
                <a:solidFill>
                  <a:schemeClr val="tx1"/>
                </a:solidFill>
              </a:rPr>
              <a:t>fern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sein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sind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sprechen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spricht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Ski </a:t>
            </a:r>
            <a:r>
              <a:rPr lang="cs-CZ" sz="6000" dirty="0" err="1" smtClean="0">
                <a:latin typeface="Calibri" pitchFamily="34" charset="0"/>
              </a:rPr>
              <a:t>laufen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laufen</a:t>
            </a:r>
            <a:r>
              <a:rPr lang="cs-CZ" b="1" dirty="0" smtClean="0">
                <a:solidFill>
                  <a:schemeClr val="tx1"/>
                </a:solidFill>
              </a:rPr>
              <a:t> Ski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helfen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hilfst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lesen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lest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essen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essen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fahren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f</a:t>
            </a:r>
            <a:r>
              <a:rPr lang="cs-CZ" b="1" dirty="0" err="1" smtClean="0">
                <a:solidFill>
                  <a:schemeClr val="tx1"/>
                </a:solidFill>
                <a:latin typeface="Arial"/>
                <a:cs typeface="Arial"/>
              </a:rPr>
              <a:t>ährt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d</a:t>
            </a:r>
            <a:r>
              <a:rPr lang="cs-CZ" sz="6000" dirty="0" err="1" smtClean="0">
                <a:latin typeface="Calibri" pitchFamily="34" charset="0"/>
                <a:cs typeface="Arial"/>
              </a:rPr>
              <a:t>ürfen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darf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laufen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laufen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(oni) - </a:t>
            </a:r>
            <a:r>
              <a:rPr lang="cs-CZ" sz="6000" dirty="0" err="1" smtClean="0">
                <a:latin typeface="Calibri" pitchFamily="34" charset="0"/>
              </a:rPr>
              <a:t>m</a:t>
            </a:r>
            <a:r>
              <a:rPr lang="cs-CZ" sz="6000" dirty="0" err="1" smtClean="0">
                <a:latin typeface="Calibri" pitchFamily="34" charset="0"/>
                <a:cs typeface="Arial"/>
              </a:rPr>
              <a:t>üssen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m</a:t>
            </a:r>
            <a:r>
              <a:rPr lang="cs-CZ" b="1" dirty="0" err="1" smtClean="0">
                <a:solidFill>
                  <a:schemeClr val="tx1"/>
                </a:solidFill>
                <a:latin typeface="Arial"/>
                <a:cs typeface="Arial"/>
              </a:rPr>
              <a:t>üssen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k</a:t>
            </a:r>
            <a:r>
              <a:rPr lang="cs-CZ" sz="6000" dirty="0" err="1" smtClean="0">
                <a:latin typeface="Calibri" pitchFamily="34" charset="0"/>
                <a:cs typeface="Arial"/>
              </a:rPr>
              <a:t>önnen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a:t>
            </a:r>
            <a:r>
              <a:rPr lang="cs-CZ" b="1" dirty="0" err="1" smtClean="0">
                <a:solidFill>
                  <a:schemeClr val="tx1"/>
                </a:solidFill>
              </a:rPr>
              <a:t>kann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a:t>
            </a:r>
            <a:r>
              <a:rPr lang="cs-CZ" sz="6000" dirty="0" err="1" smtClean="0">
                <a:latin typeface="Calibri" pitchFamily="34" charset="0"/>
              </a:rPr>
              <a:t>fernsehen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sieht</a:t>
            </a:r>
            <a:r>
              <a:rPr lang="cs-CZ" b="1" dirty="0" smtClean="0">
                <a:solidFill>
                  <a:schemeClr val="tx1"/>
                </a:solidFill>
              </a:rPr>
              <a:t> </a:t>
            </a:r>
            <a:r>
              <a:rPr lang="cs-CZ" b="1" dirty="0" err="1" smtClean="0">
                <a:solidFill>
                  <a:schemeClr val="tx1"/>
                </a:solidFill>
              </a:rPr>
              <a:t>fern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abwaschen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w</a:t>
            </a:r>
            <a:r>
              <a:rPr lang="cs-CZ" b="1" dirty="0" err="1" smtClean="0">
                <a:solidFill>
                  <a:schemeClr val="tx1"/>
                </a:solidFill>
                <a:latin typeface="Arial"/>
                <a:cs typeface="Arial"/>
              </a:rPr>
              <a:t>äscht</a:t>
            </a:r>
            <a:r>
              <a:rPr lang="cs-CZ" b="1" dirty="0" smtClean="0">
                <a:solidFill>
                  <a:schemeClr val="tx1"/>
                </a:solidFill>
                <a:latin typeface="Arial"/>
                <a:cs typeface="Arial"/>
              </a:rPr>
              <a:t> ab</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aufr</a:t>
            </a:r>
            <a:r>
              <a:rPr lang="cs-CZ" sz="6000" dirty="0" err="1" smtClean="0">
                <a:latin typeface="Calibri" pitchFamily="34" charset="0"/>
                <a:cs typeface="Arial"/>
              </a:rPr>
              <a:t>äumen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r</a:t>
            </a:r>
            <a:r>
              <a:rPr lang="cs-CZ" b="1" dirty="0" err="1" smtClean="0">
                <a:solidFill>
                  <a:schemeClr val="tx1"/>
                </a:solidFill>
                <a:latin typeface="Arial"/>
                <a:cs typeface="Arial"/>
              </a:rPr>
              <a:t>äumst</a:t>
            </a:r>
            <a:r>
              <a:rPr lang="cs-CZ" b="1" dirty="0" smtClean="0">
                <a:solidFill>
                  <a:schemeClr val="tx1"/>
                </a:solidFill>
                <a:latin typeface="Arial"/>
                <a:cs typeface="Arial"/>
              </a:rPr>
              <a:t> </a:t>
            </a:r>
            <a:r>
              <a:rPr lang="cs-CZ" b="1" dirty="0" err="1" smtClean="0">
                <a:solidFill>
                  <a:schemeClr val="tx1"/>
                </a:solidFill>
                <a:latin typeface="Arial"/>
                <a:cs typeface="Arial"/>
              </a:rPr>
              <a:t>auf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Rad </a:t>
            </a:r>
            <a:r>
              <a:rPr lang="cs-CZ" sz="6000" dirty="0" err="1" smtClean="0">
                <a:latin typeface="Calibri" pitchFamily="34" charset="0"/>
              </a:rPr>
              <a:t>fahren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f</a:t>
            </a:r>
            <a:r>
              <a:rPr lang="cs-CZ" b="1" dirty="0" err="1" smtClean="0">
                <a:solidFill>
                  <a:schemeClr val="tx1"/>
                </a:solidFill>
                <a:latin typeface="Arial"/>
                <a:cs typeface="Arial"/>
              </a:rPr>
              <a:t>ährt</a:t>
            </a:r>
            <a:r>
              <a:rPr lang="cs-CZ" b="1" dirty="0" smtClean="0">
                <a:solidFill>
                  <a:schemeClr val="tx1"/>
                </a:solidFill>
                <a:latin typeface="Arial"/>
                <a:cs typeface="Arial"/>
              </a:rPr>
              <a:t> Rad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 </a:t>
            </a:r>
            <a:r>
              <a:rPr lang="cs-CZ" sz="6000" dirty="0" err="1" smtClean="0">
                <a:latin typeface="Calibri" pitchFamily="34" charset="0"/>
              </a:rPr>
              <a:t>haben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Sie</a:t>
            </a:r>
            <a:r>
              <a:rPr lang="cs-CZ" b="1" dirty="0" smtClean="0">
                <a:solidFill>
                  <a:schemeClr val="tx1"/>
                </a:solidFill>
              </a:rPr>
              <a:t> </a:t>
            </a:r>
            <a:r>
              <a:rPr lang="cs-CZ" b="1" dirty="0" err="1" smtClean="0">
                <a:solidFill>
                  <a:schemeClr val="tx1"/>
                </a:solidFill>
              </a:rPr>
              <a:t>haben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 </a:t>
            </a:r>
            <a:r>
              <a:rPr lang="cs-CZ" sz="6000" dirty="0" err="1" smtClean="0">
                <a:latin typeface="Calibri" pitchFamily="34" charset="0"/>
              </a:rPr>
              <a:t>sein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ihr</a:t>
            </a:r>
            <a:r>
              <a:rPr lang="cs-CZ" b="1" dirty="0" smtClean="0">
                <a:solidFill>
                  <a:schemeClr val="tx1"/>
                </a:solidFill>
              </a:rPr>
              <a:t> </a:t>
            </a:r>
            <a:r>
              <a:rPr lang="cs-CZ" b="1" smtClean="0">
                <a:solidFill>
                  <a:schemeClr val="tx1"/>
                </a:solidFill>
              </a:rPr>
              <a:t>seid</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 Eis </a:t>
            </a:r>
            <a:r>
              <a:rPr lang="cs-CZ" sz="6000" dirty="0" err="1" smtClean="0">
                <a:latin typeface="Calibri" pitchFamily="34" charset="0"/>
              </a:rPr>
              <a:t>laufen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es </a:t>
            </a:r>
            <a:r>
              <a:rPr lang="cs-CZ" b="1" dirty="0" err="1" smtClean="0">
                <a:solidFill>
                  <a:schemeClr val="tx1"/>
                </a:solidFill>
              </a:rPr>
              <a:t>l</a:t>
            </a:r>
            <a:r>
              <a:rPr lang="cs-CZ" b="1" dirty="0" err="1" smtClean="0">
                <a:solidFill>
                  <a:schemeClr val="tx1"/>
                </a:solidFill>
                <a:latin typeface="Arial"/>
                <a:cs typeface="Arial"/>
              </a:rPr>
              <a:t>äuft</a:t>
            </a:r>
            <a:r>
              <a:rPr lang="cs-CZ" b="1" dirty="0" smtClean="0">
                <a:solidFill>
                  <a:schemeClr val="tx1"/>
                </a:solidFill>
                <a:latin typeface="Arial"/>
                <a:cs typeface="Arial"/>
              </a:rPr>
              <a:t> Eis</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 </a:t>
            </a:r>
            <a:r>
              <a:rPr lang="cs-CZ" sz="6000" dirty="0" err="1" smtClean="0">
                <a:latin typeface="Calibri" pitchFamily="34" charset="0"/>
              </a:rPr>
              <a:t>d</a:t>
            </a:r>
            <a:r>
              <a:rPr lang="cs-CZ" sz="6000" dirty="0" err="1" smtClean="0">
                <a:latin typeface="Calibri" pitchFamily="34" charset="0"/>
                <a:cs typeface="Arial"/>
              </a:rPr>
              <a:t>ürfen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du</a:t>
            </a:r>
            <a:r>
              <a:rPr lang="cs-CZ" b="1" dirty="0" smtClean="0">
                <a:solidFill>
                  <a:schemeClr val="tx1"/>
                </a:solidFill>
              </a:rPr>
              <a:t> </a:t>
            </a:r>
            <a:r>
              <a:rPr lang="cs-CZ" b="1" dirty="0" err="1" smtClean="0">
                <a:solidFill>
                  <a:schemeClr val="tx1"/>
                </a:solidFill>
              </a:rPr>
              <a:t>darfst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 </a:t>
            </a:r>
            <a:r>
              <a:rPr lang="cs-CZ" sz="6000" dirty="0" err="1" smtClean="0">
                <a:latin typeface="Calibri" pitchFamily="34" charset="0"/>
              </a:rPr>
              <a:t>mitkommen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er</a:t>
            </a:r>
            <a:r>
              <a:rPr lang="cs-CZ" b="1" dirty="0" smtClean="0">
                <a:solidFill>
                  <a:schemeClr val="tx1"/>
                </a:solidFill>
              </a:rPr>
              <a:t> </a:t>
            </a:r>
            <a:r>
              <a:rPr lang="cs-CZ" b="1" dirty="0" err="1" smtClean="0">
                <a:solidFill>
                  <a:schemeClr val="tx1"/>
                </a:solidFill>
              </a:rPr>
              <a:t>kommt</a:t>
            </a:r>
            <a:r>
              <a:rPr lang="cs-CZ" b="1" dirty="0" smtClean="0">
                <a:solidFill>
                  <a:schemeClr val="tx1"/>
                </a:solidFill>
              </a:rPr>
              <a:t> </a:t>
            </a:r>
            <a:r>
              <a:rPr lang="cs-CZ" b="1" dirty="0" err="1" smtClean="0">
                <a:solidFill>
                  <a:schemeClr val="tx1"/>
                </a:solidFill>
              </a:rPr>
              <a:t>mit</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 </a:t>
            </a:r>
            <a:r>
              <a:rPr lang="cs-CZ" sz="6000" dirty="0" err="1" smtClean="0">
                <a:latin typeface="Calibri" pitchFamily="34" charset="0"/>
              </a:rPr>
              <a:t>einkaufen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ich</a:t>
            </a:r>
            <a:r>
              <a:rPr lang="cs-CZ" b="1" dirty="0" smtClean="0">
                <a:solidFill>
                  <a:schemeClr val="tx1"/>
                </a:solidFill>
              </a:rPr>
              <a:t> kaufe </a:t>
            </a:r>
            <a:r>
              <a:rPr lang="cs-CZ" b="1" dirty="0" err="1" smtClean="0">
                <a:solidFill>
                  <a:schemeClr val="tx1"/>
                </a:solidFill>
              </a:rPr>
              <a:t>ein</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Vyčasuj</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 </a:t>
            </a:r>
            <a:r>
              <a:rPr lang="cs-CZ" sz="6000" dirty="0" err="1" smtClean="0">
                <a:latin typeface="Calibri" pitchFamily="34" charset="0"/>
              </a:rPr>
              <a:t>aufr</a:t>
            </a:r>
            <a:r>
              <a:rPr lang="cs-CZ" sz="6000" dirty="0" err="1" smtClean="0">
                <a:latin typeface="Calibri" pitchFamily="34" charset="0"/>
                <a:cs typeface="Arial"/>
              </a:rPr>
              <a:t>äumen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err="1" smtClean="0">
                <a:solidFill>
                  <a:schemeClr val="tx1"/>
                </a:solidFill>
              </a:rPr>
              <a:t>wir</a:t>
            </a:r>
            <a:r>
              <a:rPr lang="cs-CZ" b="1" dirty="0" smtClean="0">
                <a:solidFill>
                  <a:schemeClr val="tx1"/>
                </a:solidFill>
              </a:rPr>
              <a:t> </a:t>
            </a:r>
            <a:r>
              <a:rPr lang="cs-CZ" b="1" dirty="0" err="1" smtClean="0">
                <a:solidFill>
                  <a:schemeClr val="tx1"/>
                </a:solidFill>
              </a:rPr>
              <a:t>r</a:t>
            </a:r>
            <a:r>
              <a:rPr lang="cs-CZ" b="1" dirty="0" err="1" smtClean="0">
                <a:solidFill>
                  <a:schemeClr val="tx1"/>
                </a:solidFill>
                <a:latin typeface="Arial"/>
                <a:cs typeface="Arial"/>
              </a:rPr>
              <a:t>äumen</a:t>
            </a:r>
            <a:r>
              <a:rPr lang="cs-CZ" b="1" dirty="0" smtClean="0">
                <a:solidFill>
                  <a:schemeClr val="tx1"/>
                </a:solidFill>
                <a:latin typeface="Arial"/>
                <a:cs typeface="Arial"/>
              </a:rPr>
              <a:t> </a:t>
            </a:r>
            <a:r>
              <a:rPr lang="cs-CZ" b="1" dirty="0" err="1" smtClean="0">
                <a:solidFill>
                  <a:schemeClr val="tx1"/>
                </a:solidFill>
                <a:latin typeface="Arial"/>
                <a:cs typeface="Arial"/>
              </a:rPr>
              <a:t>auf</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Vlastní archiv  autorky.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342</TotalTime>
  <Words>633</Words>
  <Application>Microsoft Office PowerPoint</Application>
  <PresentationFormat>Předvádění na obrazovce (4:3)</PresentationFormat>
  <Paragraphs>421</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Vyčasuj</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Plockovi</cp:lastModifiedBy>
  <cp:revision>58</cp:revision>
  <dcterms:modified xsi:type="dcterms:W3CDTF">2012-10-06T10:21:35Z</dcterms:modified>
</cp:coreProperties>
</file>